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87" r:id="rId4"/>
    <p:sldId id="262" r:id="rId5"/>
    <p:sldId id="281" r:id="rId6"/>
    <p:sldId id="282" r:id="rId7"/>
    <p:sldId id="265" r:id="rId8"/>
    <p:sldId id="283" r:id="rId9"/>
    <p:sldId id="284" r:id="rId10"/>
    <p:sldId id="285" r:id="rId11"/>
    <p:sldId id="280" r:id="rId12"/>
    <p:sldId id="269" r:id="rId13"/>
    <p:sldId id="28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1"/>
    <p:restoredTop sz="95921"/>
  </p:normalViewPr>
  <p:slideViewPr>
    <p:cSldViewPr snapToGrid="0" snapToObjects="1">
      <p:cViewPr varScale="1">
        <p:scale>
          <a:sx n="102" d="100"/>
          <a:sy n="102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1562-1EBA-984A-B924-F4C815CC2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EAE90-6756-AE49-AE9F-05B16F587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2ABDA-E61A-074B-A751-012167AE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B14A-983C-1C4D-893E-FD842950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B169-97B3-6E4A-9CCC-05FCBAAE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D30F-A871-7746-A46A-2A8D60CB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B0A73-0A86-F142-B5AA-66DE9D177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088C0-7CB4-CC49-A4F3-AD592BBD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F8ECC-DDDD-B944-B6B8-9888F70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E114-6425-A14E-B1D0-A87A157F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811C1-618C-7448-BF55-7573A1E91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80D06-3C59-164E-B8CA-2ECEA0DE3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38ED-A355-824B-BB26-53FB7AFD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3402F-6CBF-804D-9205-FAFE0C35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36525-4207-8748-ABB1-E49499CD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5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1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72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2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1BC5-BFF6-8046-ABE1-AB0D3956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EA1F5-655D-3E40-8882-9A8654F94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51FEB-1E10-2242-A0DA-CBA37683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137A6-2807-5947-A3B4-1624248E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4DC77-DBE2-504B-8AC7-D548E3EA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D2766A6-3C10-4AB8-86A1-BB1F0CDA7EFE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66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6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A9AE-2408-844C-A31C-6B60DF82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6CB75-9C4C-2844-B743-BEB02DCA0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48659-ACBD-3648-A53C-10C403EA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27A6C-DD9C-5541-9C4A-B3B727DE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142DE-50AC-9A41-A981-533E8A8F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DD4E-C26B-5D48-A80A-CDD970D1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3B4E7-FC6E-AF41-B02B-A7214939A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A552-4438-8B4F-8365-7B1E0FDBE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2CD0D-75D9-FD4F-973E-CD019627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25487-6425-224B-8A20-7601E57E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D4923-FCA4-D14A-99DA-49B749B1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15A-80FA-7849-9EEF-10032AEC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19722-2A56-F349-B346-483AA9354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53069-8410-1F4D-8E4A-E231C8D1B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81ED5-2026-1E47-A985-188ADCB22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35E60-F55E-7942-B7B5-43266CA1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56027-3582-614F-8A0C-273671F1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97DEE-6824-FC4E-8591-F5921B76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21179-597D-BE4C-9932-161919C2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3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4FBA-9F84-5447-96BA-BDFC51A1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3ABC9-BD8A-AC45-920F-73D7D8E1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16CB0-3A0F-9F40-909E-E7D6978D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0DBA0-8888-764F-B7F8-9BD5474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D191F-D45A-DF4B-94A0-9DBBB004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193B1-FEC6-6C49-8382-73B73AF6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251AF-5149-D144-AC56-718F884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0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7739-B153-E041-9053-31294266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B7A3-7933-474F-92F8-82BE7CF7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DA041-78CB-0447-816A-45607CE05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1CA4E-7231-D94B-86C5-C855B933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4E888-6194-FC4B-A4CA-DAE356E6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6552E-E7A8-3F4B-B589-5298E559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BF71-64AF-374E-A1CC-392ECEC2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CF4B4-A45C-2F42-B240-343387FE2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9E3CC-CD4D-9249-85EB-3E4EBB7B5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C7422-8C63-8744-A53A-B2467E57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33E67-0F74-5D40-B5B6-2F5B7EB1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53D49-F02B-7547-9482-6570AAEB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0E24A-3457-1042-B5A2-5ED154F3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484B2-8B9C-1549-9D9B-D92DB3FEF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7FFE-7F2F-1A42-A45A-45F710A57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29DC-F4D2-E245-A6CC-77C5C4B8215A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E113F-13BE-DA49-99C2-69C451FD4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B5B7F-481A-2448-9325-75EB32EE8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8D53-E571-7243-8C3D-5D0A04FAC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fZPNF8xQ6Y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justmoveapp.app.link/QsaP4SNartb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hat.whatsapp.com/KqGJmTdOa2P5b9eaZ1OuuQ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running&#10;&#10;Description automatically generated">
            <a:extLst>
              <a:ext uri="{FF2B5EF4-FFF2-40B4-BE49-F238E27FC236}">
                <a16:creationId xmlns:a16="http://schemas.microsoft.com/office/drawing/2014/main" id="{504B6E40-7D9C-6340-89F5-6B9F7930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5" y="321177"/>
            <a:ext cx="6415088" cy="3589090"/>
          </a:xfrm>
          <a:prstGeom prst="rect">
            <a:avLst/>
          </a:prstGeom>
        </p:spPr>
      </p:pic>
      <p:pic>
        <p:nvPicPr>
          <p:cNvPr id="4" name="Online Media 3" descr="Running Mix 2021 | 130 - 160 BPM | Best Running Music">
            <a:hlinkClick r:id="" action="ppaction://media"/>
            <a:extLst>
              <a:ext uri="{FF2B5EF4-FFF2-40B4-BE49-F238E27FC236}">
                <a16:creationId xmlns:a16="http://schemas.microsoft.com/office/drawing/2014/main" id="{13F30C15-E1F6-0A44-899A-66DDB028E6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22875" y="4003288"/>
            <a:ext cx="6415088" cy="2497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34D3F-6AF7-4045-B53C-CA37A657D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BMCC Couch to 5k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07881-EAF9-F843-8B96-7395C2119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018557"/>
            <a:ext cx="3657600" cy="167754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”Start Your Fitness Journey!”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group of people running&#10;&#10;Description automatically generated">
            <a:extLst>
              <a:ext uri="{FF2B5EF4-FFF2-40B4-BE49-F238E27FC236}">
                <a16:creationId xmlns:a16="http://schemas.microsoft.com/office/drawing/2014/main" id="{72C2142C-E05B-C748-A13F-F311BC742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66" b="11390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40213-3CE0-CE49-99EF-F089000D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419936"/>
            <a:ext cx="8991600" cy="164575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Need Some Motivation?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A554C-64F2-5042-A14D-42709DDC1644}"/>
              </a:ext>
            </a:extLst>
          </p:cNvPr>
          <p:cNvSpPr txBox="1"/>
          <p:nvPr/>
        </p:nvSpPr>
        <p:spPr>
          <a:xfrm>
            <a:off x="3621024" y="5254752"/>
            <a:ext cx="494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Lyn Thomas (Public Health Degree, Graduated Spring 2022) </a:t>
            </a:r>
          </a:p>
        </p:txBody>
      </p:sp>
    </p:spTree>
    <p:extLst>
      <p:ext uri="{BB962C8B-B14F-4D97-AF65-F5344CB8AC3E}">
        <p14:creationId xmlns:p14="http://schemas.microsoft.com/office/powerpoint/2010/main" val="250000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1C425-AD65-8548-88FE-37DC8BD6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-582224"/>
            <a:ext cx="4654296" cy="3657610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br>
              <a:rPr lang="en-US" sz="3800" dirty="0">
                <a:solidFill>
                  <a:schemeClr val="bg1"/>
                </a:solidFill>
              </a:rPr>
            </a:br>
            <a:br>
              <a:rPr lang="en-US" sz="3800" dirty="0">
                <a:solidFill>
                  <a:schemeClr val="bg1"/>
                </a:solidFill>
              </a:rPr>
            </a:br>
            <a:br>
              <a:rPr lang="en-US" sz="3800" dirty="0">
                <a:solidFill>
                  <a:schemeClr val="bg1"/>
                </a:solidFill>
              </a:rPr>
            </a:b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Make small changes to improve your health! (ask a Professor!)</a:t>
            </a:r>
            <a:br>
              <a:rPr lang="en-US" sz="3800" dirty="0">
                <a:solidFill>
                  <a:schemeClr val="bg1"/>
                </a:solidFill>
              </a:rPr>
            </a:br>
            <a:br>
              <a:rPr lang="en-US" sz="3800" dirty="0">
                <a:solidFill>
                  <a:schemeClr val="bg1"/>
                </a:solidFill>
              </a:rPr>
            </a:br>
            <a:br>
              <a:rPr lang="en-US" sz="3800" dirty="0">
                <a:solidFill>
                  <a:schemeClr val="bg1"/>
                </a:solidFill>
              </a:rPr>
            </a:b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C34B0-769D-F049-9D68-ECE675698438}"/>
              </a:ext>
            </a:extLst>
          </p:cNvPr>
          <p:cNvSpPr txBox="1"/>
          <p:nvPr/>
        </p:nvSpPr>
        <p:spPr>
          <a:xfrm>
            <a:off x="617098" y="3075386"/>
            <a:ext cx="3420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Exercise/Activity (daily sweat)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Nutrition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(drink more water)  </a:t>
            </a:r>
          </a:p>
          <a:p>
            <a:pPr algn="ctr"/>
            <a:endParaRPr lang="en-US" sz="3000" dirty="0">
              <a:solidFill>
                <a:schemeClr val="bg1"/>
              </a:solidFill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Sleep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(6-8hrs?)</a:t>
            </a:r>
          </a:p>
        </p:txBody>
      </p:sp>
      <p:pic>
        <p:nvPicPr>
          <p:cNvPr id="5122" name="Picture 2" descr="100+ Fitness Motivational Quotes Inspire You to Keep Going! – Posthood">
            <a:extLst>
              <a:ext uri="{FF2B5EF4-FFF2-40B4-BE49-F238E27FC236}">
                <a16:creationId xmlns:a16="http://schemas.microsoft.com/office/drawing/2014/main" id="{F00E2BC1-983A-494D-8D03-D93E34B6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4" y="-10"/>
            <a:ext cx="7537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2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7F94-FA8E-D541-B2BE-3CAF0DDD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A7D9D5-48D9-1C42-865F-2F0978FA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808" y="-719328"/>
            <a:ext cx="8814816" cy="82213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3CB68-818F-D84B-8DC2-733FB0E3715E}"/>
              </a:ext>
            </a:extLst>
          </p:cNvPr>
          <p:cNvSpPr txBox="1"/>
          <p:nvPr/>
        </p:nvSpPr>
        <p:spPr>
          <a:xfrm>
            <a:off x="1993846" y="300228"/>
            <a:ext cx="785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runningoverload.com</a:t>
            </a:r>
            <a:r>
              <a:rPr lang="en-US" dirty="0"/>
              <a:t>/wp-content/uploads/2020/09/Training-plans-C25K.pdf</a:t>
            </a:r>
          </a:p>
        </p:txBody>
      </p:sp>
    </p:spTree>
    <p:extLst>
      <p:ext uri="{BB962C8B-B14F-4D97-AF65-F5344CB8AC3E}">
        <p14:creationId xmlns:p14="http://schemas.microsoft.com/office/powerpoint/2010/main" val="200344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8" name="Picture 4" descr="FitnessU: Full-body warm-up exercises for any type of workout - CampusWell">
            <a:extLst>
              <a:ext uri="{FF2B5EF4-FFF2-40B4-BE49-F238E27FC236}">
                <a16:creationId xmlns:a16="http://schemas.microsoft.com/office/drawing/2014/main" id="{464D2ED6-5FA8-2541-A0E0-6668784C3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4" r="28624"/>
          <a:stretch/>
        </p:blipFill>
        <p:spPr bwMode="auto">
          <a:xfrm>
            <a:off x="5058888" y="356259"/>
            <a:ext cx="6745186" cy="61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2ACD4-0D06-A940-9C01-39878AA90A69}"/>
              </a:ext>
            </a:extLst>
          </p:cNvPr>
          <p:cNvSpPr txBox="1"/>
          <p:nvPr/>
        </p:nvSpPr>
        <p:spPr>
          <a:xfrm>
            <a:off x="0" y="0"/>
            <a:ext cx="4654296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 </a:t>
            </a:r>
            <a:endParaRPr lang="en-US" sz="8000" dirty="0">
              <a:solidFill>
                <a:srgbClr val="FFFFFF"/>
              </a:solidFill>
            </a:endParaRPr>
          </a:p>
          <a:p>
            <a:pPr algn="ctr"/>
            <a:endParaRPr lang="en-US" sz="8000" dirty="0">
              <a:solidFill>
                <a:srgbClr val="FFFFFF"/>
              </a:solidFill>
            </a:endParaRPr>
          </a:p>
          <a:p>
            <a:pPr algn="ctr"/>
            <a:r>
              <a:rPr lang="en-US" sz="8000" dirty="0">
                <a:solidFill>
                  <a:srgbClr val="FFFFFF"/>
                </a:solidFill>
              </a:rPr>
              <a:t>Let’s do a quick workout that you can </a:t>
            </a:r>
            <a:r>
              <a:rPr lang="en-US" sz="8000">
                <a:solidFill>
                  <a:srgbClr val="FFFFFF"/>
                </a:solidFill>
              </a:rPr>
              <a:t>do anywhere!</a:t>
            </a:r>
            <a:endParaRPr lang="en-US" sz="4300" dirty="0">
              <a:solidFill>
                <a:schemeClr val="bg1"/>
              </a:solidFill>
            </a:endParaRPr>
          </a:p>
          <a:p>
            <a:endParaRPr lang="en-US" sz="4300" dirty="0">
              <a:solidFill>
                <a:schemeClr val="bg1"/>
              </a:solidFill>
            </a:endParaRPr>
          </a:p>
          <a:p>
            <a:r>
              <a:rPr lang="en-US" sz="8000" b="1" dirty="0">
                <a:solidFill>
                  <a:schemeClr val="bg1"/>
                </a:solidFill>
              </a:rPr>
              <a:t>Stretches (10sec each)</a:t>
            </a:r>
            <a:endParaRPr lang="en-US" sz="8000" dirty="0">
              <a:solidFill>
                <a:schemeClr val="bg1"/>
              </a:solidFill>
            </a:endParaRPr>
          </a:p>
          <a:p>
            <a:r>
              <a:rPr lang="en-US" sz="8000" dirty="0">
                <a:solidFill>
                  <a:schemeClr val="bg1"/>
                </a:solidFill>
              </a:rPr>
              <a:t>Cross chest arm stretch</a:t>
            </a:r>
          </a:p>
          <a:p>
            <a:r>
              <a:rPr lang="en-US" sz="8000" dirty="0">
                <a:solidFill>
                  <a:schemeClr val="bg1"/>
                </a:solidFill>
              </a:rPr>
              <a:t>Lat stretch</a:t>
            </a:r>
          </a:p>
          <a:p>
            <a:r>
              <a:rPr lang="en-US" sz="8000" dirty="0">
                <a:solidFill>
                  <a:schemeClr val="bg1"/>
                </a:solidFill>
              </a:rPr>
              <a:t>Trunk rotations </a:t>
            </a:r>
          </a:p>
          <a:p>
            <a:r>
              <a:rPr lang="en-US" sz="8000" dirty="0">
                <a:solidFill>
                  <a:schemeClr val="bg1"/>
                </a:solidFill>
              </a:rPr>
              <a:t>Lower back extensions</a:t>
            </a:r>
          </a:p>
          <a:p>
            <a:r>
              <a:rPr lang="en-US" sz="8000" dirty="0">
                <a:solidFill>
                  <a:schemeClr val="bg1"/>
                </a:solidFill>
              </a:rPr>
              <a:t>Hamstring Stretch</a:t>
            </a:r>
          </a:p>
          <a:p>
            <a:r>
              <a:rPr lang="en-US" sz="8000" dirty="0">
                <a:solidFill>
                  <a:schemeClr val="bg1"/>
                </a:solidFill>
              </a:rPr>
              <a:t>Quad Stretch  </a:t>
            </a:r>
          </a:p>
          <a:p>
            <a:r>
              <a:rPr lang="en-US" sz="8000" dirty="0">
                <a:solidFill>
                  <a:schemeClr val="bg1"/>
                </a:solidFill>
              </a:rPr>
              <a:t>Calf Stretch</a:t>
            </a:r>
          </a:p>
          <a:p>
            <a:endParaRPr lang="en-US" sz="8000" dirty="0">
              <a:solidFill>
                <a:schemeClr val="bg1"/>
              </a:solidFill>
            </a:endParaRPr>
          </a:p>
          <a:p>
            <a:endParaRPr lang="en-US" sz="8000" dirty="0">
              <a:solidFill>
                <a:schemeClr val="bg1"/>
              </a:solidFill>
            </a:endParaRPr>
          </a:p>
          <a:p>
            <a:r>
              <a:rPr lang="en-US" sz="8000" b="1" dirty="0">
                <a:solidFill>
                  <a:schemeClr val="bg1"/>
                </a:solidFill>
              </a:rPr>
              <a:t>Exercises: (30sec each) (10sec active rest in between)</a:t>
            </a:r>
            <a:endParaRPr lang="en-US" sz="8000" dirty="0">
              <a:solidFill>
                <a:schemeClr val="bg1"/>
              </a:solidFill>
            </a:endParaRPr>
          </a:p>
          <a:p>
            <a:r>
              <a:rPr lang="en-US" sz="8000" dirty="0">
                <a:solidFill>
                  <a:schemeClr val="bg1"/>
                </a:solidFill>
              </a:rPr>
              <a:t>Jog in place</a:t>
            </a:r>
          </a:p>
          <a:p>
            <a:r>
              <a:rPr lang="en-US" sz="8000" dirty="0">
                <a:solidFill>
                  <a:schemeClr val="bg1"/>
                </a:solidFill>
              </a:rPr>
              <a:t>High knees</a:t>
            </a:r>
          </a:p>
          <a:p>
            <a:r>
              <a:rPr lang="en-US" sz="8000" dirty="0">
                <a:solidFill>
                  <a:schemeClr val="bg1"/>
                </a:solidFill>
              </a:rPr>
              <a:t>Squat with a kick </a:t>
            </a:r>
          </a:p>
          <a:p>
            <a:r>
              <a:rPr lang="en-US" sz="8000" dirty="0">
                <a:solidFill>
                  <a:schemeClr val="bg1"/>
                </a:solidFill>
              </a:rPr>
              <a:t>Jumping jacks</a:t>
            </a:r>
          </a:p>
          <a:p>
            <a:r>
              <a:rPr lang="en-US" sz="8000" dirty="0">
                <a:solidFill>
                  <a:schemeClr val="bg1"/>
                </a:solidFill>
              </a:rPr>
              <a:t>Ice Skaters </a:t>
            </a:r>
          </a:p>
          <a:p>
            <a:r>
              <a:rPr lang="en-US" sz="8000" dirty="0">
                <a:solidFill>
                  <a:schemeClr val="bg1"/>
                </a:solidFill>
              </a:rPr>
              <a:t>Lunges </a:t>
            </a:r>
          </a:p>
          <a:p>
            <a:r>
              <a:rPr lang="en-US" sz="8000" dirty="0">
                <a:solidFill>
                  <a:schemeClr val="bg1"/>
                </a:solidFill>
              </a:rPr>
              <a:t>Touch &amp; jumps</a:t>
            </a:r>
          </a:p>
          <a:p>
            <a:r>
              <a:rPr lang="en-US" sz="8000" dirty="0">
                <a:solidFill>
                  <a:schemeClr val="bg1"/>
                </a:solidFill>
              </a:rPr>
              <a:t>R/L Knee thrusters  </a:t>
            </a:r>
          </a:p>
          <a:p>
            <a:r>
              <a:rPr lang="en-US" sz="8000" dirty="0">
                <a:solidFill>
                  <a:schemeClr val="bg1"/>
                </a:solidFill>
              </a:rPr>
              <a:t>Butt kicks </a:t>
            </a:r>
          </a:p>
          <a:p>
            <a:r>
              <a:rPr lang="en-US" sz="8000" dirty="0">
                <a:solidFill>
                  <a:schemeClr val="bg1"/>
                </a:solidFill>
              </a:rPr>
              <a:t>Sprint! </a:t>
            </a:r>
            <a:r>
              <a:rPr lang="en-US" sz="8000" b="1" dirty="0">
                <a:solidFill>
                  <a:schemeClr val="bg1"/>
                </a:solidFill>
              </a:rPr>
              <a:t> </a:t>
            </a:r>
            <a:endParaRPr lang="en-US" sz="8000" dirty="0">
              <a:solidFill>
                <a:schemeClr val="bg1"/>
              </a:solidFill>
            </a:endParaRPr>
          </a:p>
          <a:p>
            <a:endParaRPr lang="en-US" sz="6400" b="1" dirty="0">
              <a:solidFill>
                <a:schemeClr val="bg1"/>
              </a:solidFill>
            </a:endParaRPr>
          </a:p>
          <a:p>
            <a:endParaRPr lang="en-US" sz="6400" b="1" dirty="0">
              <a:solidFill>
                <a:schemeClr val="bg1"/>
              </a:solidFill>
            </a:endParaRPr>
          </a:p>
          <a:p>
            <a:br>
              <a:rPr lang="en-US" sz="3200" dirty="0"/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2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1E782-0F58-A04E-8AAD-AC3B7E4E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BMCC Couch to 5k Orientation/Workout </a:t>
            </a:r>
          </a:p>
        </p:txBody>
      </p:sp>
      <p:pic>
        <p:nvPicPr>
          <p:cNvPr id="5" name="Picture 4" descr="Kettlebells on the floor">
            <a:extLst>
              <a:ext uri="{FF2B5EF4-FFF2-40B4-BE49-F238E27FC236}">
                <a16:creationId xmlns:a16="http://schemas.microsoft.com/office/drawing/2014/main" id="{F40EB80A-FB9E-F247-7219-DCB5250A2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43" r="532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C854-F443-2041-9DDB-B94073CF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/>
              <a:t>Thank you to Health Ed. Professors for attending! Give a shout-out to your Professor! 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b="1" dirty="0"/>
              <a:t>Chat Questions: </a:t>
            </a:r>
            <a:r>
              <a:rPr lang="en-US" sz="2600" dirty="0"/>
              <a:t>Are you interested in improving your health/fitness over the next few months? What type of exercise/activity are you currently doing? </a:t>
            </a:r>
          </a:p>
        </p:txBody>
      </p:sp>
    </p:spTree>
    <p:extLst>
      <p:ext uri="{BB962C8B-B14F-4D97-AF65-F5344CB8AC3E}">
        <p14:creationId xmlns:p14="http://schemas.microsoft.com/office/powerpoint/2010/main" val="4829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02286-BB7A-4C4F-AC26-89E4B577A125}"/>
              </a:ext>
            </a:extLst>
          </p:cNvPr>
          <p:cNvSpPr txBox="1"/>
          <p:nvPr/>
        </p:nvSpPr>
        <p:spPr>
          <a:xfrm>
            <a:off x="643467" y="2638044"/>
            <a:ext cx="6242715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cap="all" spc="200" dirty="0">
                <a:solidFill>
                  <a:schemeClr val="bg1"/>
                </a:solidFill>
              </a:rPr>
              <a:t>Group Invitation (phone/mobile device) </a:t>
            </a:r>
            <a:br>
              <a:rPr lang="en-US" cap="all" spc="200" dirty="0">
                <a:solidFill>
                  <a:schemeClr val="bg1"/>
                </a:solidFill>
              </a:rPr>
            </a:br>
            <a:r>
              <a:rPr lang="en-US" cap="all" spc="200" dirty="0">
                <a:solidFill>
                  <a:schemeClr val="bg1"/>
                </a:solidFill>
                <a:hlinkClick r:id="rId2"/>
              </a:rPr>
              <a:t>https://justmoveapp.app.link/QsaP4SNartb</a:t>
            </a:r>
            <a:endParaRPr kumimoji="0" lang="en-US" b="0" i="0" u="none" strike="noStrike" cap="all" spc="2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914A578-32D6-F847-AF13-2E67C4E6C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231" y="391886"/>
            <a:ext cx="2956955" cy="59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02286-BB7A-4C4F-AC26-89E4B577A125}"/>
              </a:ext>
            </a:extLst>
          </p:cNvPr>
          <p:cNvSpPr txBox="1"/>
          <p:nvPr/>
        </p:nvSpPr>
        <p:spPr>
          <a:xfrm>
            <a:off x="643467" y="2638044"/>
            <a:ext cx="6242715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cap="all" spc="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Under “Groups</a:t>
            </a:r>
            <a:r>
              <a:rPr lang="en-US" cap="all" spc="200" dirty="0">
                <a:solidFill>
                  <a:schemeClr val="bg1"/>
                </a:solidFill>
              </a:rPr>
              <a:t>” you will see the BMCC Couch to 5k Group! </a:t>
            </a:r>
            <a:endParaRPr kumimoji="0" lang="en-US" b="0" i="0" u="none" strike="noStrike" cap="all" spc="20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453E44-2909-3642-921C-290784A6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603" y="380011"/>
            <a:ext cx="3223930" cy="59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02286-BB7A-4C4F-AC26-89E4B577A125}"/>
              </a:ext>
            </a:extLst>
          </p:cNvPr>
          <p:cNvSpPr txBox="1"/>
          <p:nvPr/>
        </p:nvSpPr>
        <p:spPr>
          <a:xfrm>
            <a:off x="643467" y="2638044"/>
            <a:ext cx="6242715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cap="all" spc="2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Make sure to join each race! 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2706E8-8CF6-B94A-81B8-AC3B4B23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377" y="302897"/>
            <a:ext cx="3235942" cy="62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0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2ACD4-0D06-A940-9C01-39878AA90A69}"/>
              </a:ext>
            </a:extLst>
          </p:cNvPr>
          <p:cNvSpPr txBox="1"/>
          <p:nvPr/>
        </p:nvSpPr>
        <p:spPr>
          <a:xfrm>
            <a:off x="734094" y="2590542"/>
            <a:ext cx="6242715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You are all set! </a:t>
            </a:r>
            <a:r>
              <a:rPr lang="en-US" sz="3000" dirty="0">
                <a:solidFill>
                  <a:srgbClr val="FFFFFF"/>
                </a:solidFill>
                <a:latin typeface="Gill Sans MT" panose="020B0502020104020203"/>
              </a:rPr>
              <a:t>On the day of the race, open the app and the event will begin automatically!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JustMove App | First Virtual Race App">
            <a:extLst>
              <a:ext uri="{FF2B5EF4-FFF2-40B4-BE49-F238E27FC236}">
                <a16:creationId xmlns:a16="http://schemas.microsoft.com/office/drawing/2014/main" id="{1A72D661-9255-0D46-A70A-482804CF0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5844" y="285008"/>
            <a:ext cx="3954483" cy="61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0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3775B9-F1EF-924F-A2E8-D4E80B740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110958"/>
            <a:ext cx="6242715" cy="383298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fontAlgn="auto">
              <a:spcAft>
                <a:spcPts val="0"/>
              </a:spcAft>
              <a:buSzTx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Stay connected &amp; motivated on the </a:t>
            </a:r>
            <a:r>
              <a:rPr lang="en-US" sz="2400" dirty="0" err="1">
                <a:solidFill>
                  <a:schemeClr val="bg1"/>
                </a:solidFill>
              </a:rPr>
              <a:t>Whatsapp</a:t>
            </a:r>
            <a:r>
              <a:rPr lang="en-US" sz="2400" dirty="0">
                <a:solidFill>
                  <a:schemeClr val="bg1"/>
                </a:solidFill>
              </a:rPr>
              <a:t> group! </a:t>
            </a:r>
          </a:p>
          <a:p>
            <a:pPr marL="0" marR="0" lvl="0" fontAlgn="auto">
              <a:spcAft>
                <a:spcPts val="0"/>
              </a:spcAft>
              <a:buSzTx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Fall 2022 Couch to 5k! </a:t>
            </a:r>
          </a:p>
          <a:p>
            <a:pPr lvl="0">
              <a:defRPr/>
            </a:pPr>
            <a:r>
              <a:rPr lang="en-US" sz="2400" dirty="0">
                <a:solidFill>
                  <a:schemeClr val="bg1"/>
                </a:solidFill>
                <a:hlinkClick r:id="rId2"/>
              </a:rPr>
              <a:t>https://chat.whatsapp.com/KqGJmTdOa2P5b9eaZ1OuuQ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 descr="Whatsapp - Free social icons">
            <a:extLst>
              <a:ext uri="{FF2B5EF4-FFF2-40B4-BE49-F238E27FC236}">
                <a16:creationId xmlns:a16="http://schemas.microsoft.com/office/drawing/2014/main" id="{89B8DB83-4304-4A4E-96C6-DD44CDA3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1614253"/>
            <a:ext cx="3428662" cy="3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3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3775B9-F1EF-924F-A2E8-D4E80B740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-1"/>
            <a:ext cx="6816436" cy="68580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fontAlgn="auto">
              <a:spcAft>
                <a:spcPts val="0"/>
              </a:spcAft>
              <a:buSzTx/>
              <a:buNone/>
              <a:tabLst/>
              <a:defRPr/>
            </a:pPr>
            <a:r>
              <a:rPr kumimoji="0" lang="en-US" sz="25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Couch to 5k Coaches! </a:t>
            </a:r>
          </a:p>
          <a:p>
            <a:pPr marL="0">
              <a:defRPr/>
            </a:pPr>
            <a:r>
              <a:rPr lang="en-US" sz="2500" dirty="0">
                <a:solidFill>
                  <a:schemeClr val="bg1"/>
                </a:solidFill>
              </a:rPr>
              <a:t>If you love fitness/health we want your help! </a:t>
            </a:r>
          </a:p>
          <a:p>
            <a:pPr marL="0" marR="0" lvl="0" fontAlgn="auto">
              <a:spcAft>
                <a:spcPts val="0"/>
              </a:spcAft>
              <a:buSzTx/>
              <a:tabLst/>
              <a:defRPr/>
            </a:pPr>
            <a:r>
              <a:rPr kumimoji="0" lang="en-US" sz="25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Represent your area/b</a:t>
            </a:r>
            <a:r>
              <a:rPr lang="en-US" sz="2500" dirty="0" err="1">
                <a:solidFill>
                  <a:schemeClr val="bg1"/>
                </a:solidFill>
              </a:rPr>
              <a:t>orough</a:t>
            </a:r>
            <a:r>
              <a:rPr lang="en-US" sz="2500" dirty="0">
                <a:solidFill>
                  <a:schemeClr val="bg1"/>
                </a:solidFill>
              </a:rPr>
              <a:t>! </a:t>
            </a:r>
          </a:p>
          <a:p>
            <a:pPr marL="0" marR="0" lvl="0" fontAlgn="auto">
              <a:spcAft>
                <a:spcPts val="0"/>
              </a:spcAft>
              <a:buSzTx/>
              <a:tabLst/>
              <a:defRPr/>
            </a:pPr>
            <a:r>
              <a:rPr lang="en-US" sz="2500" dirty="0">
                <a:solidFill>
                  <a:schemeClr val="bg1"/>
                </a:solidFill>
              </a:rPr>
              <a:t>Provide your </a:t>
            </a:r>
            <a:r>
              <a:rPr lang="en-US" sz="2500" dirty="0" err="1">
                <a:solidFill>
                  <a:schemeClr val="bg1"/>
                </a:solidFill>
              </a:rPr>
              <a:t>Whatsapp</a:t>
            </a:r>
            <a:r>
              <a:rPr lang="en-US" sz="2500" dirty="0">
                <a:solidFill>
                  <a:schemeClr val="bg1"/>
                </a:solidFill>
              </a:rPr>
              <a:t> link on the Couch to 5k Group so you can meet-up with others &amp; run/walk together!  </a:t>
            </a:r>
          </a:p>
          <a:p>
            <a:pPr marL="0" marR="0" lvl="0" fontAlgn="auto">
              <a:spcAft>
                <a:spcPts val="0"/>
              </a:spcAft>
              <a:buSzTx/>
              <a:tabLst/>
              <a:defRPr/>
            </a:pPr>
            <a:r>
              <a:rPr kumimoji="0" lang="en-US" sz="25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During the 5k race, groups of two or more who take a picture running/walking to</a:t>
            </a:r>
            <a:r>
              <a:rPr lang="en-US" sz="2500" dirty="0" err="1">
                <a:solidFill>
                  <a:schemeClr val="bg1"/>
                </a:solidFill>
              </a:rPr>
              <a:t>gether</a:t>
            </a:r>
            <a:r>
              <a:rPr lang="en-US" sz="2500" dirty="0">
                <a:solidFill>
                  <a:schemeClr val="bg1"/>
                </a:solidFill>
              </a:rPr>
              <a:t> can earn a gift. You will need to email pic &amp; group names/emails.  </a:t>
            </a:r>
          </a:p>
          <a:p>
            <a:pPr marL="0" marR="0" lvl="0" indent="0" fontAlgn="auto">
              <a:spcAft>
                <a:spcPts val="0"/>
              </a:spcAft>
              <a:buSzTx/>
              <a:buNone/>
              <a:tabLst/>
              <a:defRPr/>
            </a:pPr>
            <a:r>
              <a:rPr kumimoji="0" lang="en-US" sz="25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Park Ideas:  </a:t>
            </a:r>
          </a:p>
          <a:p>
            <a:pPr marL="0" marR="0" lvl="0" fontAlgn="auto">
              <a:spcAft>
                <a:spcPts val="0"/>
              </a:spcAft>
              <a:buSzTx/>
              <a:tabLst/>
              <a:defRPr/>
            </a:pPr>
            <a:r>
              <a:rPr kumimoji="0" lang="en-US" sz="25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Queens: </a:t>
            </a:r>
            <a:r>
              <a:rPr lang="en-US" sz="2500" dirty="0">
                <a:solidFill>
                  <a:schemeClr val="bg1"/>
                </a:solidFill>
              </a:rPr>
              <a:t>Flushing Meadows Corona Park</a:t>
            </a:r>
          </a:p>
          <a:p>
            <a:pPr marL="0">
              <a:defRPr/>
            </a:pPr>
            <a:r>
              <a:rPr lang="en-US" sz="2500" dirty="0">
                <a:solidFill>
                  <a:schemeClr val="bg1"/>
                </a:solidFill>
              </a:rPr>
              <a:t>Bronx:  Van Cortlandt Park</a:t>
            </a:r>
          </a:p>
          <a:p>
            <a:pPr marL="0">
              <a:defRPr/>
            </a:pPr>
            <a:r>
              <a:rPr lang="en-US" sz="2500" dirty="0">
                <a:solidFill>
                  <a:schemeClr val="bg1"/>
                </a:solidFill>
              </a:rPr>
              <a:t>Brooklyn: Prospect Park</a:t>
            </a:r>
          </a:p>
          <a:p>
            <a:pPr marL="0">
              <a:defRPr/>
            </a:pPr>
            <a:r>
              <a:rPr lang="en-US" sz="2500" dirty="0">
                <a:solidFill>
                  <a:schemeClr val="bg1"/>
                </a:solidFill>
              </a:rPr>
              <a:t>Manhattan: Central Park</a:t>
            </a:r>
          </a:p>
          <a:p>
            <a:pPr marL="0">
              <a:defRPr/>
            </a:pPr>
            <a:r>
              <a:rPr lang="en-US" sz="2500" dirty="0">
                <a:solidFill>
                  <a:schemeClr val="bg1"/>
                </a:solidFill>
              </a:rPr>
              <a:t>Staten Island: Great Kills Park</a:t>
            </a:r>
          </a:p>
          <a:p>
            <a:pPr marL="0" marR="0" lvl="0" fontAlgn="auto">
              <a:spcAft>
                <a:spcPts val="0"/>
              </a:spcAft>
              <a:buSzTx/>
              <a:tabLst/>
              <a:defRPr/>
            </a:pP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076" name="Picture 4" descr="74,824 Group Of People Running Stock Photos, Pictures &amp; Royalty-Free Images  - iStock">
            <a:extLst>
              <a:ext uri="{FF2B5EF4-FFF2-40B4-BE49-F238E27FC236}">
                <a16:creationId xmlns:a16="http://schemas.microsoft.com/office/drawing/2014/main" id="{D7C96FF4-0816-C544-B065-B8BE6BF8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67" y="1"/>
            <a:ext cx="4995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wearing a shirt with a graphic design on it&#10;&#10;Description automatically generated with medium confidence">
            <a:extLst>
              <a:ext uri="{FF2B5EF4-FFF2-40B4-BE49-F238E27FC236}">
                <a16:creationId xmlns:a16="http://schemas.microsoft.com/office/drawing/2014/main" id="{7A43BBA5-1DE2-F743-A64D-292E39C6B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15923-7DD0-0440-ABCB-1D684751112A}"/>
              </a:ext>
            </a:extLst>
          </p:cNvPr>
          <p:cNvSpPr txBox="1"/>
          <p:nvPr/>
        </p:nvSpPr>
        <p:spPr>
          <a:xfrm>
            <a:off x="391332" y="2427803"/>
            <a:ext cx="51182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Couch to 5k Shirts will be available for pick-up after the 3k race, leading up to the 5k.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7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11621</TotalTime>
  <Words>419</Words>
  <Application>Microsoft Macintosh PowerPoint</Application>
  <PresentationFormat>Widescreen</PresentationFormat>
  <Paragraphs>74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Office Theme</vt:lpstr>
      <vt:lpstr>Parcel</vt:lpstr>
      <vt:lpstr>BMCC Couch to 5k </vt:lpstr>
      <vt:lpstr>BMCC Couch to 5k Orientation/Workout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Some Motivation?</vt:lpstr>
      <vt:lpstr>    Make small changes to improve your health! (ask a Professor!)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BMCC Couch to 5k </dc:title>
  <dc:creator>Alex Evangelista</dc:creator>
  <cp:lastModifiedBy>Alex Evangelista</cp:lastModifiedBy>
  <cp:revision>19</cp:revision>
  <dcterms:created xsi:type="dcterms:W3CDTF">2022-03-07T16:45:17Z</dcterms:created>
  <dcterms:modified xsi:type="dcterms:W3CDTF">2022-09-21T17:50:30Z</dcterms:modified>
</cp:coreProperties>
</file>