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8FEC7B-F929-4F33-BF49-FD6D7D70B8B2}" v="132" dt="2026-01-20T15:30:15.3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40" d="100"/>
          <a:sy n="140" d="100"/>
        </p:scale>
        <p:origin x="102" y="-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dia Sanchez" userId="54a53696-350b-4d1d-a55f-98ffb24eeb58" providerId="ADAL" clId="{3631AF27-E8C9-4E22-9D6E-8AE9AE2EFE4A}"/>
    <pc:docChg chg="undo custSel modSld">
      <pc:chgData name="Lidia Sanchez" userId="54a53696-350b-4d1d-a55f-98ffb24eeb58" providerId="ADAL" clId="{3631AF27-E8C9-4E22-9D6E-8AE9AE2EFE4A}" dt="2026-01-20T15:31:02.409" v="218" actId="14100"/>
      <pc:docMkLst>
        <pc:docMk/>
      </pc:docMkLst>
      <pc:sldChg chg="modSp mod">
        <pc:chgData name="Lidia Sanchez" userId="54a53696-350b-4d1d-a55f-98ffb24eeb58" providerId="ADAL" clId="{3631AF27-E8C9-4E22-9D6E-8AE9AE2EFE4A}" dt="2026-01-20T15:31:02.409" v="218" actId="14100"/>
        <pc:sldMkLst>
          <pc:docMk/>
          <pc:sldMk cId="1445192612" sldId="256"/>
        </pc:sldMkLst>
        <pc:graphicFrameChg chg="mod modGraphic">
          <ac:chgData name="Lidia Sanchez" userId="54a53696-350b-4d1d-a55f-98ffb24eeb58" providerId="ADAL" clId="{3631AF27-E8C9-4E22-9D6E-8AE9AE2EFE4A}" dt="2026-01-20T15:31:02.409" v="218" actId="14100"/>
          <ac:graphicFrameMkLst>
            <pc:docMk/>
            <pc:sldMk cId="1445192612" sldId="256"/>
            <ac:graphicFrameMk id="8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A1F4CD-0708-4339-A47D-25F76AEDB4DB}" type="doc">
      <dgm:prSet loTypeId="urn:microsoft.com/office/officeart/2005/8/layout/orgChart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A33616-6C58-403A-899C-3B7D55F71B27}">
      <dgm:prSet phldrT="[Text]"/>
      <dgm:spPr/>
      <dgm:t>
        <a:bodyPr/>
        <a:lstStyle/>
        <a:p>
          <a:r>
            <a:rPr lang="en-US" dirty="0"/>
            <a:t>ANTHONY MUNROE</a:t>
          </a:r>
          <a:br>
            <a:rPr lang="en-US" dirty="0"/>
          </a:br>
          <a:r>
            <a:rPr lang="en-US" dirty="0"/>
            <a:t>President</a:t>
          </a:r>
        </a:p>
      </dgm:t>
    </dgm:pt>
    <dgm:pt modelId="{D5F52E3B-7BE2-4E80-90FF-8306A17CFF8A}" type="parTrans" cxnId="{B5368AB3-6A09-4986-8A56-83DA555636EB}">
      <dgm:prSet/>
      <dgm:spPr/>
      <dgm:t>
        <a:bodyPr/>
        <a:lstStyle/>
        <a:p>
          <a:endParaRPr lang="en-US"/>
        </a:p>
      </dgm:t>
    </dgm:pt>
    <dgm:pt modelId="{163CC27F-84E5-444B-8EA9-ABC32484E352}" type="sibTrans" cxnId="{B5368AB3-6A09-4986-8A56-83DA555636EB}">
      <dgm:prSet/>
      <dgm:spPr/>
      <dgm:t>
        <a:bodyPr/>
        <a:lstStyle/>
        <a:p>
          <a:endParaRPr lang="en-US"/>
        </a:p>
      </dgm:t>
    </dgm:pt>
    <dgm:pt modelId="{0518F379-9B76-4D24-9528-ABF29A5CC0F7}">
      <dgm:prSet phldrT="[Text]"/>
      <dgm:spPr/>
      <dgm:t>
        <a:bodyPr/>
        <a:lstStyle/>
        <a:p>
          <a:r>
            <a:rPr lang="en-US" dirty="0"/>
            <a:t>DOUGLAS ISREAL</a:t>
          </a:r>
          <a:br>
            <a:rPr lang="en-US" dirty="0"/>
          </a:br>
          <a:r>
            <a:rPr lang="en-US" dirty="0"/>
            <a:t>Director of Government Relations &amp; External Relation</a:t>
          </a:r>
        </a:p>
      </dgm:t>
    </dgm:pt>
    <dgm:pt modelId="{DE416E60-CF12-4738-8056-F98A479FE49F}" type="parTrans" cxnId="{DC6C29E2-CB45-4A25-A817-0402689C31A5}">
      <dgm:prSet/>
      <dgm:spPr/>
      <dgm:t>
        <a:bodyPr/>
        <a:lstStyle/>
        <a:p>
          <a:endParaRPr lang="en-US"/>
        </a:p>
      </dgm:t>
    </dgm:pt>
    <dgm:pt modelId="{BE12FF9A-AA6D-4E26-8169-D66AD7FF6FB4}" type="sibTrans" cxnId="{DC6C29E2-CB45-4A25-A817-0402689C31A5}">
      <dgm:prSet/>
      <dgm:spPr/>
      <dgm:t>
        <a:bodyPr/>
        <a:lstStyle/>
        <a:p>
          <a:endParaRPr lang="en-US"/>
        </a:p>
      </dgm:t>
    </dgm:pt>
    <dgm:pt modelId="{FF099EF7-321E-45BF-AED6-CB0900C8341A}">
      <dgm:prSet phldrT="[Text]"/>
      <dgm:spPr/>
      <dgm:t>
        <a:bodyPr/>
        <a:lstStyle/>
        <a:p>
          <a:r>
            <a:rPr lang="en-US" dirty="0"/>
            <a:t>JOY TOLLIVER AVP of Legal Affairs &amp; Compliance</a:t>
          </a:r>
        </a:p>
      </dgm:t>
    </dgm:pt>
    <dgm:pt modelId="{77A2F5FD-58D1-4D68-BCF2-D7F56AB792AB}" type="parTrans" cxnId="{98272939-6EB7-44C7-AD4D-4C03F6589210}">
      <dgm:prSet/>
      <dgm:spPr/>
      <dgm:t>
        <a:bodyPr/>
        <a:lstStyle/>
        <a:p>
          <a:endParaRPr lang="en-US"/>
        </a:p>
      </dgm:t>
    </dgm:pt>
    <dgm:pt modelId="{46290DE6-CD0C-4A93-A40F-C405E9AA9A19}" type="sibTrans" cxnId="{98272939-6EB7-44C7-AD4D-4C03F6589210}">
      <dgm:prSet/>
      <dgm:spPr/>
      <dgm:t>
        <a:bodyPr/>
        <a:lstStyle/>
        <a:p>
          <a:endParaRPr lang="en-US"/>
        </a:p>
      </dgm:t>
    </dgm:pt>
    <dgm:pt modelId="{396A7383-D9B4-4304-8B32-78C675C30257}">
      <dgm:prSet/>
      <dgm:spPr/>
      <dgm:t>
        <a:bodyPr/>
        <a:lstStyle/>
        <a:p>
          <a:r>
            <a:rPr lang="en-US" dirty="0"/>
            <a:t>THERESA WADE</a:t>
          </a:r>
          <a:br>
            <a:rPr lang="en-US" dirty="0"/>
          </a:br>
          <a:r>
            <a:rPr lang="en-US" dirty="0"/>
            <a:t>Executive Legal Counsel &amp; Labor Designee</a:t>
          </a:r>
        </a:p>
      </dgm:t>
    </dgm:pt>
    <dgm:pt modelId="{63879560-0422-45CB-8864-A8F90043E6DC}" type="parTrans" cxnId="{B7A2A136-31AA-451F-84B0-F9D080E91954}">
      <dgm:prSet/>
      <dgm:spPr/>
      <dgm:t>
        <a:bodyPr/>
        <a:lstStyle/>
        <a:p>
          <a:endParaRPr lang="en-US"/>
        </a:p>
      </dgm:t>
    </dgm:pt>
    <dgm:pt modelId="{036C305C-2D32-4A0F-BFCC-1FD9FF710A6A}" type="sibTrans" cxnId="{B7A2A136-31AA-451F-84B0-F9D080E91954}">
      <dgm:prSet/>
      <dgm:spPr/>
      <dgm:t>
        <a:bodyPr/>
        <a:lstStyle/>
        <a:p>
          <a:endParaRPr lang="en-US"/>
        </a:p>
      </dgm:t>
    </dgm:pt>
    <dgm:pt modelId="{BD7BF20F-CF90-4343-9B85-CDA889B3002C}">
      <dgm:prSet phldrT="[Text]"/>
      <dgm:spPr/>
      <dgm:t>
        <a:bodyPr/>
        <a:lstStyle/>
        <a:p>
          <a:r>
            <a:rPr lang="en-US" dirty="0"/>
            <a:t>LIESL JONES</a:t>
          </a:r>
          <a:br>
            <a:rPr lang="en-US" dirty="0"/>
          </a:br>
          <a:r>
            <a:rPr lang="en-US" dirty="0"/>
            <a:t>Interim Provost &amp; SVP of Academic</a:t>
          </a:r>
        </a:p>
      </dgm:t>
    </dgm:pt>
    <dgm:pt modelId="{9C69C267-C2CE-4680-BA9C-7D9CFB04DA07}" type="parTrans" cxnId="{65A88E62-253F-48E4-BD53-994D57C9A934}">
      <dgm:prSet/>
      <dgm:spPr/>
      <dgm:t>
        <a:bodyPr/>
        <a:lstStyle/>
        <a:p>
          <a:endParaRPr lang="en-US"/>
        </a:p>
      </dgm:t>
    </dgm:pt>
    <dgm:pt modelId="{B4A20142-C051-4F96-B98C-A88ED3B173C3}" type="sibTrans" cxnId="{65A88E62-253F-48E4-BD53-994D57C9A934}">
      <dgm:prSet/>
      <dgm:spPr/>
      <dgm:t>
        <a:bodyPr/>
        <a:lstStyle/>
        <a:p>
          <a:endParaRPr lang="en-US"/>
        </a:p>
      </dgm:t>
    </dgm:pt>
    <dgm:pt modelId="{BA884887-DAB9-40EF-B210-013F8580F0AC}">
      <dgm:prSet phldrT="[Text]"/>
      <dgm:spPr/>
      <dgm:t>
        <a:bodyPr/>
        <a:lstStyle/>
        <a:p>
          <a:r>
            <a:rPr lang="en-US" dirty="0"/>
            <a:t>VACANT</a:t>
          </a:r>
          <a:br>
            <a:rPr lang="en-US" dirty="0"/>
          </a:br>
          <a:r>
            <a:rPr lang="en-US" dirty="0"/>
            <a:t>AVP Institutional Effectiveness and Strategic Planning</a:t>
          </a:r>
        </a:p>
      </dgm:t>
    </dgm:pt>
    <dgm:pt modelId="{441267FB-F671-4CDA-A935-38DB662BEC19}" type="parTrans" cxnId="{D4353F35-47C6-4322-8ACD-FBF21F2E9B79}">
      <dgm:prSet/>
      <dgm:spPr/>
      <dgm:t>
        <a:bodyPr/>
        <a:lstStyle/>
        <a:p>
          <a:endParaRPr lang="en-US"/>
        </a:p>
      </dgm:t>
    </dgm:pt>
    <dgm:pt modelId="{A0817886-1F54-4253-B827-73561DB71E0E}" type="sibTrans" cxnId="{D4353F35-47C6-4322-8ACD-FBF21F2E9B79}">
      <dgm:prSet/>
      <dgm:spPr/>
      <dgm:t>
        <a:bodyPr/>
        <a:lstStyle/>
        <a:p>
          <a:endParaRPr lang="en-US"/>
        </a:p>
      </dgm:t>
    </dgm:pt>
    <dgm:pt modelId="{A6D054BA-1623-460B-B083-5E4C704BB0A0}">
      <dgm:prSet phldrT="[Text]" custT="1"/>
      <dgm:spPr/>
      <dgm:t>
        <a:bodyPr/>
        <a:lstStyle/>
        <a:p>
          <a:r>
            <a:rPr lang="en-US" sz="500" dirty="0"/>
            <a:t>Instructional Research</a:t>
          </a:r>
          <a:br>
            <a:rPr lang="en-US" sz="500" dirty="0"/>
          </a:br>
          <a:r>
            <a:rPr lang="en-US" sz="500" dirty="0"/>
            <a:t>Assessment</a:t>
          </a:r>
        </a:p>
      </dgm:t>
    </dgm:pt>
    <dgm:pt modelId="{0E361C8E-D1B4-446C-B255-DC6D9D384AA7}" type="parTrans" cxnId="{D1B85D91-E690-4EF4-B138-ED98665974B1}">
      <dgm:prSet/>
      <dgm:spPr/>
      <dgm:t>
        <a:bodyPr/>
        <a:lstStyle/>
        <a:p>
          <a:endParaRPr lang="en-US"/>
        </a:p>
      </dgm:t>
    </dgm:pt>
    <dgm:pt modelId="{CAB408B4-F6B7-42D2-9D5D-F46657E4DF66}" type="sibTrans" cxnId="{D1B85D91-E690-4EF4-B138-ED98665974B1}">
      <dgm:prSet/>
      <dgm:spPr/>
      <dgm:t>
        <a:bodyPr/>
        <a:lstStyle/>
        <a:p>
          <a:endParaRPr lang="en-US"/>
        </a:p>
      </dgm:t>
    </dgm:pt>
    <dgm:pt modelId="{A23E3DD3-84C7-4F1A-A7EB-38BFC37D2455}">
      <dgm:prSet phldrT="[Text]"/>
      <dgm:spPr/>
      <dgm:t>
        <a:bodyPr/>
        <a:lstStyle/>
        <a:p>
          <a:r>
            <a:rPr lang="en-US" dirty="0"/>
            <a:t>MARVA CRAIG</a:t>
          </a:r>
          <a:br>
            <a:rPr lang="en-US" dirty="0"/>
          </a:br>
          <a:r>
            <a:rPr lang="en-US" dirty="0"/>
            <a:t>VP of Student Affairs</a:t>
          </a:r>
        </a:p>
      </dgm:t>
    </dgm:pt>
    <dgm:pt modelId="{6498817C-9826-4FBA-BCEC-41614DC91838}" type="parTrans" cxnId="{CC32D3BE-D3B3-4320-A280-FE481D4240AD}">
      <dgm:prSet/>
      <dgm:spPr/>
      <dgm:t>
        <a:bodyPr/>
        <a:lstStyle/>
        <a:p>
          <a:endParaRPr lang="en-US"/>
        </a:p>
      </dgm:t>
    </dgm:pt>
    <dgm:pt modelId="{2D13F887-1444-4980-A5FC-C923C8370102}" type="sibTrans" cxnId="{CC32D3BE-D3B3-4320-A280-FE481D4240AD}">
      <dgm:prSet/>
      <dgm:spPr/>
      <dgm:t>
        <a:bodyPr/>
        <a:lstStyle/>
        <a:p>
          <a:endParaRPr lang="en-US"/>
        </a:p>
      </dgm:t>
    </dgm:pt>
    <dgm:pt modelId="{387A18B9-C7FD-4D3D-8661-AA1540911CA6}">
      <dgm:prSet/>
      <dgm:spPr/>
      <dgm:t>
        <a:bodyPr/>
        <a:lstStyle/>
        <a:p>
          <a:pPr>
            <a:spcAft>
              <a:spcPts val="0"/>
            </a:spcAft>
          </a:pPr>
          <a:r>
            <a:rPr lang="en-US" dirty="0"/>
            <a:t>Women Center,</a:t>
          </a:r>
        </a:p>
        <a:p>
          <a:pPr>
            <a:spcAft>
              <a:spcPts val="0"/>
            </a:spcAft>
          </a:pPr>
          <a:r>
            <a:rPr lang="en-US" dirty="0"/>
            <a:t>Counseling, Student Activities,</a:t>
          </a:r>
        </a:p>
        <a:p>
          <a:pPr>
            <a:spcAft>
              <a:spcPts val="0"/>
            </a:spcAft>
          </a:pPr>
          <a:r>
            <a:rPr lang="en-US" dirty="0"/>
            <a:t>Career Planning &amp; Placement, </a:t>
          </a:r>
        </a:p>
        <a:p>
          <a:pPr>
            <a:spcAft>
              <a:spcPts val="0"/>
            </a:spcAft>
          </a:pPr>
          <a:r>
            <a:rPr lang="en-US" dirty="0"/>
            <a:t>BMCC Association,</a:t>
          </a:r>
        </a:p>
        <a:p>
          <a:pPr>
            <a:spcAft>
              <a:spcPts val="0"/>
            </a:spcAft>
          </a:pPr>
          <a:r>
            <a:rPr lang="en-US" dirty="0"/>
            <a:t>Special Programs</a:t>
          </a:r>
        </a:p>
      </dgm:t>
    </dgm:pt>
    <dgm:pt modelId="{582A2D63-3B2B-47AD-8AFC-7938F6C5D036}" type="parTrans" cxnId="{64D22EEC-9091-4B1A-9D5E-4216C39BDEBD}">
      <dgm:prSet/>
      <dgm:spPr/>
      <dgm:t>
        <a:bodyPr/>
        <a:lstStyle/>
        <a:p>
          <a:endParaRPr lang="en-US"/>
        </a:p>
      </dgm:t>
    </dgm:pt>
    <dgm:pt modelId="{F8E21599-760F-4403-A2B4-3D9497DF51E6}" type="sibTrans" cxnId="{64D22EEC-9091-4B1A-9D5E-4216C39BDEBD}">
      <dgm:prSet/>
      <dgm:spPr/>
      <dgm:t>
        <a:bodyPr/>
        <a:lstStyle/>
        <a:p>
          <a:endParaRPr lang="en-US"/>
        </a:p>
      </dgm:t>
    </dgm:pt>
    <dgm:pt modelId="{2DA4C9DA-8636-43BD-B4B7-C8B618D7055B}">
      <dgm:prSet phldrT="[Text]"/>
      <dgm:spPr/>
      <dgm:t>
        <a:bodyPr/>
        <a:lstStyle/>
        <a:p>
          <a:r>
            <a:rPr lang="en-US" dirty="0"/>
            <a:t>LISA PANZERA Director of Shirley Fiterman Art Center</a:t>
          </a:r>
        </a:p>
      </dgm:t>
    </dgm:pt>
    <dgm:pt modelId="{CAE17768-077A-4B9D-BE68-8E4BBB874E37}" type="parTrans" cxnId="{C344FEFB-C075-4976-B12D-DF40C84F8C32}">
      <dgm:prSet/>
      <dgm:spPr/>
      <dgm:t>
        <a:bodyPr/>
        <a:lstStyle/>
        <a:p>
          <a:endParaRPr lang="en-US"/>
        </a:p>
      </dgm:t>
    </dgm:pt>
    <dgm:pt modelId="{892F6A8D-1BC0-47B8-BE4E-E3924A6D4121}" type="sibTrans" cxnId="{C344FEFB-C075-4976-B12D-DF40C84F8C32}">
      <dgm:prSet/>
      <dgm:spPr/>
      <dgm:t>
        <a:bodyPr/>
        <a:lstStyle/>
        <a:p>
          <a:endParaRPr lang="en-US"/>
        </a:p>
      </dgm:t>
    </dgm:pt>
    <dgm:pt modelId="{AA26EB38-24DF-4643-94CF-38B1FB29C052}">
      <dgm:prSet phldrT="[Text]"/>
      <dgm:spPr/>
      <dgm:t>
        <a:bodyPr/>
        <a:lstStyle/>
        <a:p>
          <a:r>
            <a:rPr lang="en-US" dirty="0"/>
            <a:t>Learning Academy, </a:t>
          </a:r>
          <a:br>
            <a:rPr lang="en-US" dirty="0"/>
          </a:br>
          <a:r>
            <a:rPr lang="en-US" dirty="0"/>
            <a:t>MECA, Young Men’s Initiative, E-Learning, &amp; Special Programs </a:t>
          </a:r>
        </a:p>
      </dgm:t>
    </dgm:pt>
    <dgm:pt modelId="{E6EA5DF2-A053-44C1-8C14-4D3C3E18539C}" type="parTrans" cxnId="{74069B7F-6BFC-4C38-8500-4B87A077A3C1}">
      <dgm:prSet/>
      <dgm:spPr/>
      <dgm:t>
        <a:bodyPr/>
        <a:lstStyle/>
        <a:p>
          <a:endParaRPr lang="en-US"/>
        </a:p>
      </dgm:t>
    </dgm:pt>
    <dgm:pt modelId="{66E9CF3F-EEDD-417A-A201-4E28E0620E20}" type="sibTrans" cxnId="{74069B7F-6BFC-4C38-8500-4B87A077A3C1}">
      <dgm:prSet/>
      <dgm:spPr/>
      <dgm:t>
        <a:bodyPr/>
        <a:lstStyle/>
        <a:p>
          <a:endParaRPr lang="en-US"/>
        </a:p>
      </dgm:t>
    </dgm:pt>
    <dgm:pt modelId="{614E1E3D-A599-4A1B-B0C8-C64DE476F3FF}">
      <dgm:prSet phldrT="[Text]"/>
      <dgm:spPr/>
      <dgm:t>
        <a:bodyPr/>
        <a:lstStyle/>
        <a:p>
          <a:r>
            <a:rPr lang="en-US" dirty="0"/>
            <a:t>JANICE ZUMMO</a:t>
          </a:r>
        </a:p>
        <a:p>
          <a:r>
            <a:rPr lang="en-US" dirty="0"/>
            <a:t>Associate of Dean of Student Support</a:t>
          </a:r>
        </a:p>
      </dgm:t>
    </dgm:pt>
    <dgm:pt modelId="{06D8D979-6D3F-47E6-9799-2640335481CF}" type="parTrans" cxnId="{8D2CD0DF-27E6-41A4-A15D-E6374BDE649C}">
      <dgm:prSet/>
      <dgm:spPr/>
      <dgm:t>
        <a:bodyPr/>
        <a:lstStyle/>
        <a:p>
          <a:endParaRPr lang="en-US"/>
        </a:p>
      </dgm:t>
    </dgm:pt>
    <dgm:pt modelId="{A4351648-3FB7-4EF1-AE2E-9E3E661FD7DB}" type="sibTrans" cxnId="{8D2CD0DF-27E6-41A4-A15D-E6374BDE649C}">
      <dgm:prSet/>
      <dgm:spPr/>
      <dgm:t>
        <a:bodyPr/>
        <a:lstStyle/>
        <a:p>
          <a:endParaRPr lang="en-US"/>
        </a:p>
      </dgm:t>
    </dgm:pt>
    <dgm:pt modelId="{A322728C-6E44-472F-8553-E81A75A0C89F}">
      <dgm:prSet phldrT="[Text]"/>
      <dgm:spPr/>
      <dgm:t>
        <a:bodyPr/>
        <a:lstStyle/>
        <a:p>
          <a:r>
            <a:rPr lang="en-US" dirty="0"/>
            <a:t>DEANNE SOUTHWELL</a:t>
          </a:r>
        </a:p>
        <a:p>
          <a:r>
            <a:rPr lang="en-US" dirty="0"/>
            <a:t>Executive Director of ASAP</a:t>
          </a:r>
        </a:p>
      </dgm:t>
    </dgm:pt>
    <dgm:pt modelId="{953280B1-D48B-4C02-87F9-3DB97D5A50FE}" type="parTrans" cxnId="{40F1A04F-BD72-4225-84DA-DD509CB09AC8}">
      <dgm:prSet/>
      <dgm:spPr/>
      <dgm:t>
        <a:bodyPr/>
        <a:lstStyle/>
        <a:p>
          <a:endParaRPr lang="en-US"/>
        </a:p>
      </dgm:t>
    </dgm:pt>
    <dgm:pt modelId="{4CC4C941-EA2E-4411-8E63-FD159CE5D8CA}" type="sibTrans" cxnId="{40F1A04F-BD72-4225-84DA-DD509CB09AC8}">
      <dgm:prSet/>
      <dgm:spPr/>
      <dgm:t>
        <a:bodyPr/>
        <a:lstStyle/>
        <a:p>
          <a:endParaRPr lang="en-US"/>
        </a:p>
      </dgm:t>
    </dgm:pt>
    <dgm:pt modelId="{C19DAB24-5E84-42A3-B28C-1A15B4E047C9}">
      <dgm:prSet phldrT="[Text]"/>
      <dgm:spPr/>
      <dgm:t>
        <a:bodyPr/>
        <a:lstStyle/>
        <a:p>
          <a:r>
            <a:rPr lang="en-US" dirty="0"/>
            <a:t>GAIL FERNANDEZ</a:t>
          </a:r>
        </a:p>
        <a:p>
          <a:r>
            <a:rPr lang="en-US" dirty="0"/>
            <a:t>Acting Associate Dean of Faculty</a:t>
          </a:r>
        </a:p>
      </dgm:t>
    </dgm:pt>
    <dgm:pt modelId="{CFB32FA0-4201-4749-87E9-650575C03ACE}" type="parTrans" cxnId="{1180F7EB-1413-45BC-8723-6755C63F63EE}">
      <dgm:prSet/>
      <dgm:spPr/>
      <dgm:t>
        <a:bodyPr/>
        <a:lstStyle/>
        <a:p>
          <a:endParaRPr lang="en-US"/>
        </a:p>
      </dgm:t>
    </dgm:pt>
    <dgm:pt modelId="{10E7CD7B-AAB0-4D28-86AD-0A6D5968E4D5}" type="sibTrans" cxnId="{1180F7EB-1413-45BC-8723-6755C63F63EE}">
      <dgm:prSet/>
      <dgm:spPr/>
      <dgm:t>
        <a:bodyPr/>
        <a:lstStyle/>
        <a:p>
          <a:endParaRPr lang="en-US"/>
        </a:p>
      </dgm:t>
    </dgm:pt>
    <dgm:pt modelId="{879E3996-06E3-4FA9-BA09-59D3B21D636D}">
      <dgm:prSet phldrT="[Text]"/>
      <dgm:spPr/>
      <dgm:t>
        <a:bodyPr/>
        <a:lstStyle/>
        <a:p>
          <a:r>
            <a:rPr lang="en-US" dirty="0"/>
            <a:t>VACANT</a:t>
          </a:r>
        </a:p>
        <a:p>
          <a:r>
            <a:rPr lang="en-US" dirty="0"/>
            <a:t>Dean of Health Sciences  &amp; Nursing</a:t>
          </a:r>
        </a:p>
      </dgm:t>
    </dgm:pt>
    <dgm:pt modelId="{09D317F3-2729-4F65-B0B6-53A7A543C31C}" type="parTrans" cxnId="{1FC5A85E-06C0-45E0-8866-82836A020638}">
      <dgm:prSet/>
      <dgm:spPr/>
      <dgm:t>
        <a:bodyPr/>
        <a:lstStyle/>
        <a:p>
          <a:endParaRPr lang="en-US"/>
        </a:p>
      </dgm:t>
    </dgm:pt>
    <dgm:pt modelId="{50DEACD2-B65E-4E73-A793-9B778B746213}" type="sibTrans" cxnId="{1FC5A85E-06C0-45E0-8866-82836A020638}">
      <dgm:prSet/>
      <dgm:spPr/>
      <dgm:t>
        <a:bodyPr/>
        <a:lstStyle/>
        <a:p>
          <a:endParaRPr lang="en-US"/>
        </a:p>
      </dgm:t>
    </dgm:pt>
    <dgm:pt modelId="{6BF6B07F-CAE4-4DD2-9262-E948C2BA553C}">
      <dgm:prSet phldrT="[Text]"/>
      <dgm:spPr/>
      <dgm:t>
        <a:bodyPr/>
        <a:lstStyle/>
        <a:p>
          <a:r>
            <a:rPr lang="en-US" dirty="0"/>
            <a:t>Academic Departments </a:t>
          </a:r>
        </a:p>
      </dgm:t>
    </dgm:pt>
    <dgm:pt modelId="{99289C9E-0AFF-40DC-A01C-65185CE67414}" type="parTrans" cxnId="{03246F98-FEC9-463C-9A01-CC4A460F8389}">
      <dgm:prSet/>
      <dgm:spPr/>
      <dgm:t>
        <a:bodyPr/>
        <a:lstStyle/>
        <a:p>
          <a:endParaRPr lang="en-US"/>
        </a:p>
      </dgm:t>
    </dgm:pt>
    <dgm:pt modelId="{0177DFF6-CF0A-499D-B7CD-0DB74F3EE1B9}" type="sibTrans" cxnId="{03246F98-FEC9-463C-9A01-CC4A460F8389}">
      <dgm:prSet/>
      <dgm:spPr/>
      <dgm:t>
        <a:bodyPr/>
        <a:lstStyle/>
        <a:p>
          <a:endParaRPr lang="en-US"/>
        </a:p>
      </dgm:t>
    </dgm:pt>
    <dgm:pt modelId="{CEA5859D-07D4-4DFD-9020-1D546DDA90C8}">
      <dgm:prSet phldrT="[Text]"/>
      <dgm:spPr/>
      <dgm:t>
        <a:bodyPr/>
        <a:lstStyle/>
        <a:p>
          <a:r>
            <a:rPr lang="en-US" dirty="0"/>
            <a:t>KATHLEEN DREYER</a:t>
          </a:r>
        </a:p>
        <a:p>
          <a:r>
            <a:rPr lang="en-US" dirty="0"/>
            <a:t>Chief Librarian</a:t>
          </a:r>
        </a:p>
      </dgm:t>
    </dgm:pt>
    <dgm:pt modelId="{D3B8DE08-FEB8-42F8-B64C-5D15C7B4B79D}" type="parTrans" cxnId="{092279A3-433E-4A1C-A804-9323ABFD22A6}">
      <dgm:prSet/>
      <dgm:spPr/>
      <dgm:t>
        <a:bodyPr/>
        <a:lstStyle/>
        <a:p>
          <a:endParaRPr lang="en-US"/>
        </a:p>
      </dgm:t>
    </dgm:pt>
    <dgm:pt modelId="{A6B6F443-577B-4DBD-B607-9864FF8B1657}" type="sibTrans" cxnId="{092279A3-433E-4A1C-A804-9323ABFD22A6}">
      <dgm:prSet/>
      <dgm:spPr/>
      <dgm:t>
        <a:bodyPr/>
        <a:lstStyle/>
        <a:p>
          <a:endParaRPr lang="en-US"/>
        </a:p>
      </dgm:t>
    </dgm:pt>
    <dgm:pt modelId="{5EC7E314-8DF6-4836-9A05-6C005AE0D2F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500" dirty="0"/>
            <a:t>LRC, Writing Center,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500" dirty="0"/>
            <a:t> College Now, UMLA</a:t>
          </a:r>
          <a:endParaRPr lang="en-US" sz="400" dirty="0"/>
        </a:p>
      </dgm:t>
    </dgm:pt>
    <dgm:pt modelId="{7FB83E49-20CF-4862-A2EE-2460B8E45CF8}" type="parTrans" cxnId="{C8613AE6-6B3C-4C67-993E-AC0B9B88C7E3}">
      <dgm:prSet/>
      <dgm:spPr/>
      <dgm:t>
        <a:bodyPr/>
        <a:lstStyle/>
        <a:p>
          <a:endParaRPr lang="en-US"/>
        </a:p>
      </dgm:t>
    </dgm:pt>
    <dgm:pt modelId="{33DD61D5-5809-4F97-86EC-7E59E81270F8}" type="sibTrans" cxnId="{C8613AE6-6B3C-4C67-993E-AC0B9B88C7E3}">
      <dgm:prSet/>
      <dgm:spPr/>
      <dgm:t>
        <a:bodyPr/>
        <a:lstStyle/>
        <a:p>
          <a:endParaRPr lang="en-US"/>
        </a:p>
      </dgm:t>
    </dgm:pt>
    <dgm:pt modelId="{5C84E1FD-7988-48E2-B1C1-B0EA78A9BEC9}">
      <dgm:prSet/>
      <dgm:spPr/>
      <dgm:t>
        <a:bodyPr/>
        <a:lstStyle/>
        <a:p>
          <a:r>
            <a:rPr lang="en-US" dirty="0"/>
            <a:t>ASAP</a:t>
          </a:r>
        </a:p>
      </dgm:t>
    </dgm:pt>
    <dgm:pt modelId="{BF4609B3-2C4F-4B37-A233-41C9F37AD744}" type="parTrans" cxnId="{0536C5CE-8319-4745-9CAE-A09F31509F23}">
      <dgm:prSet/>
      <dgm:spPr/>
      <dgm:t>
        <a:bodyPr/>
        <a:lstStyle/>
        <a:p>
          <a:endParaRPr lang="en-US"/>
        </a:p>
      </dgm:t>
    </dgm:pt>
    <dgm:pt modelId="{8F6D2E03-CD0C-458D-88DD-D9085E8DF45A}" type="sibTrans" cxnId="{0536C5CE-8319-4745-9CAE-A09F31509F23}">
      <dgm:prSet/>
      <dgm:spPr/>
      <dgm:t>
        <a:bodyPr/>
        <a:lstStyle/>
        <a:p>
          <a:endParaRPr lang="en-US"/>
        </a:p>
      </dgm:t>
    </dgm:pt>
    <dgm:pt modelId="{6C4BC6CC-9B8D-4D4C-9BF1-C0C822306F01}">
      <dgm:prSet/>
      <dgm:spPr/>
      <dgm:t>
        <a:bodyPr/>
        <a:lstStyle/>
        <a:p>
          <a:r>
            <a:rPr lang="en-US" dirty="0"/>
            <a:t>Academic Matters, Academic Research,</a:t>
          </a:r>
        </a:p>
        <a:p>
          <a:r>
            <a:rPr lang="en-US" dirty="0"/>
            <a:t>CETLS</a:t>
          </a:r>
        </a:p>
      </dgm:t>
    </dgm:pt>
    <dgm:pt modelId="{D2197CB3-40C7-42D5-B261-EA6E6AD75081}" type="parTrans" cxnId="{363AE81C-4426-4909-BC53-7673C59A234E}">
      <dgm:prSet/>
      <dgm:spPr/>
      <dgm:t>
        <a:bodyPr/>
        <a:lstStyle/>
        <a:p>
          <a:endParaRPr lang="en-US"/>
        </a:p>
      </dgm:t>
    </dgm:pt>
    <dgm:pt modelId="{E11D0875-7055-4E83-93AA-7E9E466D7940}" type="sibTrans" cxnId="{363AE81C-4426-4909-BC53-7673C59A234E}">
      <dgm:prSet/>
      <dgm:spPr/>
      <dgm:t>
        <a:bodyPr/>
        <a:lstStyle/>
        <a:p>
          <a:endParaRPr lang="en-US"/>
        </a:p>
      </dgm:t>
    </dgm:pt>
    <dgm:pt modelId="{D7ED2CBB-7C7F-492D-AC0A-6F25C53B9471}">
      <dgm:prSet/>
      <dgm:spPr/>
      <dgm:t>
        <a:bodyPr/>
        <a:lstStyle/>
        <a:p>
          <a:r>
            <a:rPr lang="en-US" dirty="0"/>
            <a:t>Health Science &amp;</a:t>
          </a:r>
        </a:p>
        <a:p>
          <a:r>
            <a:rPr lang="en-US" dirty="0"/>
            <a:t>Nursing</a:t>
          </a:r>
        </a:p>
      </dgm:t>
    </dgm:pt>
    <dgm:pt modelId="{1C755852-98CE-43D8-9BFA-55150E77211B}" type="parTrans" cxnId="{51C70BBD-E411-42F3-BECC-09858308E129}">
      <dgm:prSet/>
      <dgm:spPr/>
      <dgm:t>
        <a:bodyPr/>
        <a:lstStyle/>
        <a:p>
          <a:endParaRPr lang="en-US"/>
        </a:p>
      </dgm:t>
    </dgm:pt>
    <dgm:pt modelId="{6A75B3B1-4B8C-4A24-B917-B8EFB7B84983}" type="sibTrans" cxnId="{51C70BBD-E411-42F3-BECC-09858308E129}">
      <dgm:prSet/>
      <dgm:spPr/>
      <dgm:t>
        <a:bodyPr/>
        <a:lstStyle/>
        <a:p>
          <a:endParaRPr lang="en-US"/>
        </a:p>
      </dgm:t>
    </dgm:pt>
    <dgm:pt modelId="{17D4F1FC-CD17-45E8-8FC6-82C39D6F452C}">
      <dgm:prSet/>
      <dgm:spPr/>
      <dgm:t>
        <a:bodyPr/>
        <a:lstStyle/>
        <a:p>
          <a:r>
            <a:rPr lang="en-US" dirty="0"/>
            <a:t>RALPH DAVIS Dean of Students</a:t>
          </a:r>
        </a:p>
      </dgm:t>
    </dgm:pt>
    <dgm:pt modelId="{8D9ABD86-A321-40AA-AB5B-52CD536315CF}" type="parTrans" cxnId="{3F600C32-E924-464E-96D8-2E93BEDB8C3C}">
      <dgm:prSet/>
      <dgm:spPr/>
      <dgm:t>
        <a:bodyPr/>
        <a:lstStyle/>
        <a:p>
          <a:endParaRPr lang="en-US"/>
        </a:p>
      </dgm:t>
    </dgm:pt>
    <dgm:pt modelId="{FDE3C2C9-2CC7-4AE7-8AE9-B25768F02EEF}" type="sibTrans" cxnId="{3F600C32-E924-464E-96D8-2E93BEDB8C3C}">
      <dgm:prSet/>
      <dgm:spPr/>
      <dgm:t>
        <a:bodyPr/>
        <a:lstStyle/>
        <a:p>
          <a:endParaRPr lang="en-US"/>
        </a:p>
      </dgm:t>
    </dgm:pt>
    <dgm:pt modelId="{1B5AB583-54A7-466A-AC14-25B8A239BF3F}" type="asst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CD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Athletics,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Early Childhood Center,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Accessibilities,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Infirmary</a:t>
          </a:r>
        </a:p>
      </dgm:t>
    </dgm:pt>
    <dgm:pt modelId="{6A05E482-2C8C-45C5-98BC-E9F97B757238}" type="parTrans" cxnId="{24C6F7A5-9495-4EAC-AB6E-84F960780C98}">
      <dgm:prSet/>
      <dgm:spPr/>
      <dgm:t>
        <a:bodyPr/>
        <a:lstStyle/>
        <a:p>
          <a:endParaRPr lang="en-US"/>
        </a:p>
      </dgm:t>
    </dgm:pt>
    <dgm:pt modelId="{25F948DD-476C-4B71-BD4E-E5D83D153387}" type="sibTrans" cxnId="{24C6F7A5-9495-4EAC-AB6E-84F960780C98}">
      <dgm:prSet/>
      <dgm:spPr/>
      <dgm:t>
        <a:bodyPr/>
        <a:lstStyle/>
        <a:p>
          <a:endParaRPr lang="en-US"/>
        </a:p>
      </dgm:t>
    </dgm:pt>
    <dgm:pt modelId="{B4AFE3DD-40A7-4873-AA80-929626CECE1B}">
      <dgm:prSet custT="1"/>
      <dgm:spPr/>
      <dgm:t>
        <a:bodyPr/>
        <a:lstStyle/>
        <a:p>
          <a:r>
            <a:rPr lang="en-US" sz="500" dirty="0"/>
            <a:t>JULIO IZQUIERDOVP of Finance &amp; Administration</a:t>
          </a:r>
        </a:p>
      </dgm:t>
    </dgm:pt>
    <dgm:pt modelId="{72C20599-58E1-4DCD-A6D5-6C22130E2D0B}" type="parTrans" cxnId="{ADF43C7F-A60C-44D7-A88F-F5FF4FEFF96F}">
      <dgm:prSet/>
      <dgm:spPr/>
      <dgm:t>
        <a:bodyPr/>
        <a:lstStyle/>
        <a:p>
          <a:endParaRPr lang="en-US"/>
        </a:p>
      </dgm:t>
    </dgm:pt>
    <dgm:pt modelId="{4E9B1437-7D8F-445A-A651-5EC51C079A80}" type="sibTrans" cxnId="{ADF43C7F-A60C-44D7-A88F-F5FF4FEFF96F}">
      <dgm:prSet/>
      <dgm:spPr/>
      <dgm:t>
        <a:bodyPr/>
        <a:lstStyle/>
        <a:p>
          <a:endParaRPr lang="en-US"/>
        </a:p>
      </dgm:t>
    </dgm:pt>
    <dgm:pt modelId="{77134AF9-7297-468D-AE77-6AD3E69AD5C7}">
      <dgm:prSet/>
      <dgm:spPr/>
      <dgm:t>
        <a:bodyPr/>
        <a:lstStyle/>
        <a:p>
          <a:r>
            <a:rPr lang="en-US" dirty="0"/>
            <a:t>VACANT</a:t>
          </a:r>
        </a:p>
        <a:p>
          <a:r>
            <a:rPr lang="en-US" dirty="0"/>
            <a:t>AVP of Finance</a:t>
          </a:r>
        </a:p>
      </dgm:t>
    </dgm:pt>
    <dgm:pt modelId="{0A5EB850-B785-4617-A3B3-EF141512A0DF}" type="parTrans" cxnId="{883B25C0-5FF0-4A76-BEBC-260355B5A63D}">
      <dgm:prSet/>
      <dgm:spPr/>
      <dgm:t>
        <a:bodyPr/>
        <a:lstStyle/>
        <a:p>
          <a:endParaRPr lang="en-US"/>
        </a:p>
      </dgm:t>
    </dgm:pt>
    <dgm:pt modelId="{C447B8B6-0961-4288-8A4C-2358A1784185}" type="sibTrans" cxnId="{883B25C0-5FF0-4A76-BEBC-260355B5A63D}">
      <dgm:prSet/>
      <dgm:spPr/>
      <dgm:t>
        <a:bodyPr/>
        <a:lstStyle/>
        <a:p>
          <a:endParaRPr lang="en-US"/>
        </a:p>
      </dgm:t>
    </dgm:pt>
    <dgm:pt modelId="{A2299A14-8501-42AB-85B3-1B7F822FB43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Public Safety,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Facilities,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OSHA,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Buildings &amp; Grounds</a:t>
          </a:r>
        </a:p>
      </dgm:t>
    </dgm:pt>
    <dgm:pt modelId="{23EB0411-019E-4CA5-8F67-3015C6DDBDB1}" type="parTrans" cxnId="{4E18790B-BCEA-419D-9F15-3297878FE679}">
      <dgm:prSet/>
      <dgm:spPr/>
      <dgm:t>
        <a:bodyPr/>
        <a:lstStyle/>
        <a:p>
          <a:endParaRPr lang="en-US"/>
        </a:p>
      </dgm:t>
    </dgm:pt>
    <dgm:pt modelId="{E66CA153-18E7-4371-849F-1744B8D915D0}" type="sibTrans" cxnId="{4E18790B-BCEA-419D-9F15-3297878FE679}">
      <dgm:prSet/>
      <dgm:spPr/>
      <dgm:t>
        <a:bodyPr/>
        <a:lstStyle/>
        <a:p>
          <a:endParaRPr lang="en-US"/>
        </a:p>
      </dgm:t>
    </dgm:pt>
    <dgm:pt modelId="{A9E153CB-37CC-49FB-A728-715AA0C283F0}">
      <dgm:prSet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en-US" dirty="0"/>
            <a:t>Bursar, Fiscal &amp; Budget, Property, Procurement, Mail Services, Reprographic</a:t>
          </a:r>
        </a:p>
      </dgm:t>
    </dgm:pt>
    <dgm:pt modelId="{0DF72F50-419C-4D94-8116-4D2697604EC6}" type="parTrans" cxnId="{1B4F3168-45C7-47F1-B411-2204422AA187}">
      <dgm:prSet/>
      <dgm:spPr/>
      <dgm:t>
        <a:bodyPr/>
        <a:lstStyle/>
        <a:p>
          <a:endParaRPr lang="en-US"/>
        </a:p>
      </dgm:t>
    </dgm:pt>
    <dgm:pt modelId="{86C954E3-BA7C-40AF-A823-542DF24DCC3B}" type="sibTrans" cxnId="{1B4F3168-45C7-47F1-B411-2204422AA187}">
      <dgm:prSet/>
      <dgm:spPr/>
      <dgm:t>
        <a:bodyPr/>
        <a:lstStyle/>
        <a:p>
          <a:endParaRPr lang="en-US"/>
        </a:p>
      </dgm:t>
    </dgm:pt>
    <dgm:pt modelId="{01097F22-3181-4278-B0A1-B894229C7AFE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/>
            <a:t>ALLISON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/>
            <a:t>MESSINA 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/>
            <a:t>AVP of Continuing Education and Workforce Development </a:t>
          </a:r>
        </a:p>
      </dgm:t>
    </dgm:pt>
    <dgm:pt modelId="{F731E5D7-A3FD-404B-8256-C09E07FC7742}" type="parTrans" cxnId="{E17BE666-A562-457B-BB26-1B20D85E0D05}">
      <dgm:prSet/>
      <dgm:spPr/>
      <dgm:t>
        <a:bodyPr/>
        <a:lstStyle/>
        <a:p>
          <a:endParaRPr lang="en-US"/>
        </a:p>
      </dgm:t>
    </dgm:pt>
    <dgm:pt modelId="{035E00C1-9154-4E38-AC2C-79E29EAE56BD}" type="sibTrans" cxnId="{E17BE666-A562-457B-BB26-1B20D85E0D05}">
      <dgm:prSet/>
      <dgm:spPr/>
      <dgm:t>
        <a:bodyPr/>
        <a:lstStyle/>
        <a:p>
          <a:endParaRPr lang="en-US"/>
        </a:p>
      </dgm:t>
    </dgm:pt>
    <dgm:pt modelId="{B83C480D-4D56-41A8-BE95-E69F19638A36}">
      <dgm:prSet/>
      <dgm:spPr/>
      <dgm:t>
        <a:bodyPr/>
        <a:lstStyle/>
        <a:p>
          <a:r>
            <a:rPr lang="en-US" dirty="0"/>
            <a:t>Continuing Education Programs, Language Immersion, </a:t>
          </a:r>
          <a:r>
            <a:rPr lang="en-US" dirty="0" err="1"/>
            <a:t>CUNYStart</a:t>
          </a:r>
          <a:endParaRPr lang="en-US" dirty="0"/>
        </a:p>
      </dgm:t>
    </dgm:pt>
    <dgm:pt modelId="{18687A6C-B076-44A6-9477-B04A142871C7}" type="parTrans" cxnId="{121EF11C-1B84-4B4E-AC0D-016D337309AB}">
      <dgm:prSet/>
      <dgm:spPr/>
      <dgm:t>
        <a:bodyPr/>
        <a:lstStyle/>
        <a:p>
          <a:endParaRPr lang="en-US"/>
        </a:p>
      </dgm:t>
    </dgm:pt>
    <dgm:pt modelId="{71206CE6-CE26-4BF1-BF3C-A667C5BEF721}" type="sibTrans" cxnId="{121EF11C-1B84-4B4E-AC0D-016D337309AB}">
      <dgm:prSet/>
      <dgm:spPr/>
      <dgm:t>
        <a:bodyPr/>
        <a:lstStyle/>
        <a:p>
          <a:endParaRPr lang="en-US"/>
        </a:p>
      </dgm:t>
    </dgm:pt>
    <dgm:pt modelId="{44FFF76F-8480-46DA-9540-171ABBC33A30}">
      <dgm:prSet/>
      <dgm:spPr/>
      <dgm:t>
        <a:bodyPr/>
        <a:lstStyle/>
        <a:p>
          <a:r>
            <a:rPr lang="en-US" dirty="0"/>
            <a:t>KAREN WILSON-STEVENSON VP of Institutional Advancement</a:t>
          </a:r>
        </a:p>
      </dgm:t>
    </dgm:pt>
    <dgm:pt modelId="{BF46A6F1-694A-47B9-BE78-E98E7495DB43}" type="parTrans" cxnId="{30ABE219-4926-4388-A136-D096B3B499E6}">
      <dgm:prSet/>
      <dgm:spPr/>
      <dgm:t>
        <a:bodyPr/>
        <a:lstStyle/>
        <a:p>
          <a:endParaRPr lang="en-US"/>
        </a:p>
      </dgm:t>
    </dgm:pt>
    <dgm:pt modelId="{6DD7B7EE-EA13-49D7-A528-591075AAD459}" type="sibTrans" cxnId="{30ABE219-4926-4388-A136-D096B3B499E6}">
      <dgm:prSet/>
      <dgm:spPr/>
      <dgm:t>
        <a:bodyPr/>
        <a:lstStyle/>
        <a:p>
          <a:endParaRPr lang="en-US"/>
        </a:p>
      </dgm:t>
    </dgm:pt>
    <dgm:pt modelId="{5C3C5CCD-3C40-4458-BA98-1C1B4B3FD210}">
      <dgm:prSet phldrT="[Text]"/>
      <dgm:spPr/>
      <dgm:t>
        <a:bodyPr/>
        <a:lstStyle/>
        <a:p>
          <a:endParaRPr lang="en-US" dirty="0"/>
        </a:p>
        <a:p>
          <a:r>
            <a:rPr lang="en-US" dirty="0"/>
            <a:t>COREY CUSH VP of Information Technology</a:t>
          </a:r>
        </a:p>
        <a:p>
          <a:br>
            <a:rPr lang="en-US" dirty="0"/>
          </a:br>
          <a:endParaRPr lang="en-US" dirty="0"/>
        </a:p>
      </dgm:t>
    </dgm:pt>
    <dgm:pt modelId="{B11CB4C8-95B5-42BA-9027-19C19AE4D843}" type="parTrans" cxnId="{59167740-E1AB-4803-9A54-BB94C3A5CB50}">
      <dgm:prSet/>
      <dgm:spPr/>
      <dgm:t>
        <a:bodyPr/>
        <a:lstStyle/>
        <a:p>
          <a:endParaRPr lang="en-US"/>
        </a:p>
      </dgm:t>
    </dgm:pt>
    <dgm:pt modelId="{E15A377A-43A3-4A06-9976-D68DD7A3E436}" type="sibTrans" cxnId="{59167740-E1AB-4803-9A54-BB94C3A5CB50}">
      <dgm:prSet/>
      <dgm:spPr/>
      <dgm:t>
        <a:bodyPr/>
        <a:lstStyle/>
        <a:p>
          <a:endParaRPr lang="en-US"/>
        </a:p>
      </dgm:t>
    </dgm:pt>
    <dgm:pt modelId="{F17F1DEA-04BB-4D30-A77F-911537C522E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500" dirty="0"/>
            <a:t>Corp/Foundation Relation,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500" dirty="0"/>
            <a:t>Major Gifts &amp;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500" dirty="0"/>
            <a:t>Planned Giving, Alumni </a:t>
          </a:r>
        </a:p>
      </dgm:t>
    </dgm:pt>
    <dgm:pt modelId="{43D71CA5-1C35-4133-BE07-B88E44E94067}" type="parTrans" cxnId="{672F6B0F-DFAE-4A06-BBFD-76057D5ED212}">
      <dgm:prSet/>
      <dgm:spPr/>
      <dgm:t>
        <a:bodyPr/>
        <a:lstStyle/>
        <a:p>
          <a:endParaRPr lang="en-US"/>
        </a:p>
      </dgm:t>
    </dgm:pt>
    <dgm:pt modelId="{FF6F343E-56A2-46C8-A48F-8D52FF0409E1}" type="sibTrans" cxnId="{672F6B0F-DFAE-4A06-BBFD-76057D5ED212}">
      <dgm:prSet/>
      <dgm:spPr/>
      <dgm:t>
        <a:bodyPr/>
        <a:lstStyle/>
        <a:p>
          <a:endParaRPr lang="en-US"/>
        </a:p>
      </dgm:t>
    </dgm:pt>
    <dgm:pt modelId="{368B00EC-7BA6-4F00-ABC9-C704399550D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IT Services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Media Center</a:t>
          </a:r>
        </a:p>
      </dgm:t>
    </dgm:pt>
    <dgm:pt modelId="{882384D1-77EE-4923-B5C9-9EF3D04F598B}" type="parTrans" cxnId="{CAC17E88-36B0-4E74-A83D-40C0C6FE7276}">
      <dgm:prSet/>
      <dgm:spPr/>
      <dgm:t>
        <a:bodyPr/>
        <a:lstStyle/>
        <a:p>
          <a:endParaRPr lang="en-US"/>
        </a:p>
      </dgm:t>
    </dgm:pt>
    <dgm:pt modelId="{524CA988-BCDD-4AB4-A273-DB493DDE6FF8}" type="sibTrans" cxnId="{CAC17E88-36B0-4E74-A83D-40C0C6FE7276}">
      <dgm:prSet/>
      <dgm:spPr/>
      <dgm:t>
        <a:bodyPr/>
        <a:lstStyle/>
        <a:p>
          <a:endParaRPr lang="en-US"/>
        </a:p>
      </dgm:t>
    </dgm:pt>
    <dgm:pt modelId="{82D19A36-C75E-4A41-B3BE-5BA01A26CBF0}">
      <dgm:prSet/>
      <dgm:spPr/>
      <dgm:t>
        <a:bodyPr/>
        <a:lstStyle/>
        <a:p>
          <a:r>
            <a:rPr lang="en-US" dirty="0"/>
            <a:t>SANJAY RAMDATHVP of Enrollment</a:t>
          </a:r>
        </a:p>
      </dgm:t>
    </dgm:pt>
    <dgm:pt modelId="{DF1856D6-4563-49BA-8A44-A53A1CFB47C7}" type="parTrans" cxnId="{310946BA-58E3-46FC-A287-69A490B68961}">
      <dgm:prSet/>
      <dgm:spPr/>
      <dgm:t>
        <a:bodyPr/>
        <a:lstStyle/>
        <a:p>
          <a:endParaRPr lang="en-US"/>
        </a:p>
      </dgm:t>
    </dgm:pt>
    <dgm:pt modelId="{1C210F50-E7C9-4035-827F-B8A8A26AB864}" type="sibTrans" cxnId="{310946BA-58E3-46FC-A287-69A490B68961}">
      <dgm:prSet/>
      <dgm:spPr/>
      <dgm:t>
        <a:bodyPr/>
        <a:lstStyle/>
        <a:p>
          <a:endParaRPr lang="en-US"/>
        </a:p>
      </dgm:t>
    </dgm:pt>
    <dgm:pt modelId="{86B9D195-9B57-414C-9994-79BB29E5B862}">
      <dgm:prSet/>
      <dgm:spPr/>
      <dgm:t>
        <a:bodyPr/>
        <a:lstStyle/>
        <a:p>
          <a:r>
            <a:rPr lang="en-US" dirty="0"/>
            <a:t>MOHAMMAD ALAM       Asst. Dean Enrollment Management</a:t>
          </a:r>
        </a:p>
      </dgm:t>
    </dgm:pt>
    <dgm:pt modelId="{A16A8C36-85D9-4E19-9F6B-0B24B5E34B49}" type="parTrans" cxnId="{E7F27CAB-5BCA-43B3-8A23-48B1C9E068C9}">
      <dgm:prSet/>
      <dgm:spPr/>
      <dgm:t>
        <a:bodyPr/>
        <a:lstStyle/>
        <a:p>
          <a:endParaRPr lang="en-US"/>
        </a:p>
      </dgm:t>
    </dgm:pt>
    <dgm:pt modelId="{B1BFD0BA-D225-4205-B3D8-90EFE241E2E2}" type="sibTrans" cxnId="{E7F27CAB-5BCA-43B3-8A23-48B1C9E068C9}">
      <dgm:prSet/>
      <dgm:spPr/>
      <dgm:t>
        <a:bodyPr/>
        <a:lstStyle/>
        <a:p>
          <a:endParaRPr lang="en-US"/>
        </a:p>
      </dgm:t>
    </dgm:pt>
    <dgm:pt modelId="{F656C589-5C46-4A7A-8B3E-B01349FED418}" type="asst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Registrar,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Enrollment Services,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Financial Aid,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Scholarship Program</a:t>
          </a:r>
        </a:p>
      </dgm:t>
    </dgm:pt>
    <dgm:pt modelId="{C591C404-620F-4E6B-A21D-CF703B1269B5}" type="parTrans" cxnId="{F327E993-0F5E-40AF-963D-6D6277B61899}">
      <dgm:prSet/>
      <dgm:spPr/>
      <dgm:t>
        <a:bodyPr/>
        <a:lstStyle/>
        <a:p>
          <a:endParaRPr lang="en-US"/>
        </a:p>
      </dgm:t>
    </dgm:pt>
    <dgm:pt modelId="{E54EB888-F16A-4726-BC2E-91E7A87656CC}" type="sibTrans" cxnId="{F327E993-0F5E-40AF-963D-6D6277B61899}">
      <dgm:prSet/>
      <dgm:spPr/>
      <dgm:t>
        <a:bodyPr/>
        <a:lstStyle/>
        <a:p>
          <a:endParaRPr lang="en-US"/>
        </a:p>
      </dgm:t>
    </dgm:pt>
    <dgm:pt modelId="{8E6C90FE-B153-4C4E-8AA2-E733E5FA7022}">
      <dgm:prSet/>
      <dgm:spPr/>
      <dgm:t>
        <a:bodyPr/>
        <a:lstStyle/>
        <a:p>
          <a:r>
            <a:rPr lang="en-US" dirty="0"/>
            <a:t>GULEN ZUBIZARRETA Executive Director of Human Resources</a:t>
          </a:r>
        </a:p>
      </dgm:t>
    </dgm:pt>
    <dgm:pt modelId="{7445CEA0-E07E-454B-A1BB-6F6A9EA000CF}" type="parTrans" cxnId="{A8B348AF-FB13-434C-B1F1-DDA94299AB3D}">
      <dgm:prSet/>
      <dgm:spPr/>
      <dgm:t>
        <a:bodyPr/>
        <a:lstStyle/>
        <a:p>
          <a:endParaRPr lang="en-US"/>
        </a:p>
      </dgm:t>
    </dgm:pt>
    <dgm:pt modelId="{F84086ED-584A-4CF4-AE56-00E0B0449470}" type="sibTrans" cxnId="{A8B348AF-FB13-434C-B1F1-DDA94299AB3D}">
      <dgm:prSet/>
      <dgm:spPr/>
      <dgm:t>
        <a:bodyPr/>
        <a:lstStyle/>
        <a:p>
          <a:endParaRPr lang="en-US"/>
        </a:p>
      </dgm:t>
    </dgm:pt>
    <dgm:pt modelId="{0065700E-1A7D-4A5E-9BA9-E53CD8854534}">
      <dgm:prSet/>
      <dgm:spPr/>
      <dgm:t>
        <a:bodyPr/>
        <a:lstStyle/>
        <a:p>
          <a:r>
            <a:rPr lang="en-US" dirty="0"/>
            <a:t>MICHELLE HERNANDEZ Asst. VP  of Public &amp; External Affairs</a:t>
          </a:r>
        </a:p>
      </dgm:t>
    </dgm:pt>
    <dgm:pt modelId="{44F7B2E6-11D2-4B13-BC76-89159ADF21D5}" type="parTrans" cxnId="{B0D711E5-6FDF-48DD-B7C6-7D48AD130B4C}">
      <dgm:prSet/>
      <dgm:spPr/>
      <dgm:t>
        <a:bodyPr/>
        <a:lstStyle/>
        <a:p>
          <a:endParaRPr lang="en-US"/>
        </a:p>
      </dgm:t>
    </dgm:pt>
    <dgm:pt modelId="{03413966-4994-4108-AB49-836047A6951A}" type="sibTrans" cxnId="{B0D711E5-6FDF-48DD-B7C6-7D48AD130B4C}">
      <dgm:prSet/>
      <dgm:spPr/>
      <dgm:t>
        <a:bodyPr/>
        <a:lstStyle/>
        <a:p>
          <a:endParaRPr lang="en-US"/>
        </a:p>
      </dgm:t>
    </dgm:pt>
    <dgm:pt modelId="{0CDF1E32-C113-4CF7-9B0B-5FF98FB7AD3F}" type="asst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Publication,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Communication,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Multimedia,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Marketing</a:t>
          </a:r>
        </a:p>
      </dgm:t>
    </dgm:pt>
    <dgm:pt modelId="{F18A07EE-3CBB-449A-AD26-4AF8717DD8F1}" type="parTrans" cxnId="{AC422083-531A-4904-856F-71CFA96665FF}">
      <dgm:prSet/>
      <dgm:spPr/>
      <dgm:t>
        <a:bodyPr/>
        <a:lstStyle/>
        <a:p>
          <a:endParaRPr lang="en-US"/>
        </a:p>
      </dgm:t>
    </dgm:pt>
    <dgm:pt modelId="{5E83F3AE-258E-4E0C-8F36-9005D2F37210}" type="sibTrans" cxnId="{AC422083-531A-4904-856F-71CFA96665FF}">
      <dgm:prSet/>
      <dgm:spPr/>
      <dgm:t>
        <a:bodyPr/>
        <a:lstStyle/>
        <a:p>
          <a:endParaRPr lang="en-US"/>
        </a:p>
      </dgm:t>
    </dgm:pt>
    <dgm:pt modelId="{2A8A0552-DDB6-49B3-ACD9-9128A227146D}">
      <dgm:prSet/>
      <dgm:spPr/>
      <dgm:t>
        <a:bodyPr/>
        <a:lstStyle/>
        <a:p>
          <a:r>
            <a:rPr lang="en-US" dirty="0"/>
            <a:t>VACANT</a:t>
          </a:r>
        </a:p>
        <a:p>
          <a:r>
            <a:rPr lang="en-US"/>
            <a:t>Executive Director, Academic Career and Industry Partnerships</a:t>
          </a:r>
        </a:p>
      </dgm:t>
    </dgm:pt>
    <dgm:pt modelId="{EC14E3CE-93D3-4ECC-B5AB-7C8A9EEF1422}" type="parTrans" cxnId="{CD0ABB24-615E-4816-B4C0-B39E0901808A}">
      <dgm:prSet/>
      <dgm:spPr/>
      <dgm:t>
        <a:bodyPr/>
        <a:lstStyle/>
        <a:p>
          <a:endParaRPr lang="en-US"/>
        </a:p>
      </dgm:t>
    </dgm:pt>
    <dgm:pt modelId="{24C512E6-B68F-45AC-96F7-55A1CC7D6EB7}" type="sibTrans" cxnId="{CD0ABB24-615E-4816-B4C0-B39E0901808A}">
      <dgm:prSet/>
      <dgm:spPr/>
      <dgm:t>
        <a:bodyPr/>
        <a:lstStyle/>
        <a:p>
          <a:endParaRPr lang="en-US"/>
        </a:p>
      </dgm:t>
    </dgm:pt>
    <dgm:pt modelId="{95675C7D-A203-4545-AEAE-6C2E897930EA}">
      <dgm:prSet/>
      <dgm:spPr/>
      <dgm:t>
        <a:bodyPr/>
        <a:lstStyle/>
        <a:p>
          <a:r>
            <a:rPr lang="en-US" dirty="0"/>
            <a:t>VACANT</a:t>
          </a:r>
        </a:p>
        <a:p>
          <a:r>
            <a:rPr lang="en-US" dirty="0"/>
            <a:t>Chief Diversity Officer</a:t>
          </a:r>
        </a:p>
      </dgm:t>
    </dgm:pt>
    <dgm:pt modelId="{05BB40A7-C4F7-4166-B486-2D8E9558A09C}" type="parTrans" cxnId="{86E51AAA-5BD9-44EC-AAB7-A85CD04A8673}">
      <dgm:prSet/>
      <dgm:spPr/>
      <dgm:t>
        <a:bodyPr/>
        <a:lstStyle/>
        <a:p>
          <a:endParaRPr lang="en-US"/>
        </a:p>
      </dgm:t>
    </dgm:pt>
    <dgm:pt modelId="{3F8A43F1-6D29-47E5-884C-D30BA9CEC9FA}" type="sibTrans" cxnId="{86E51AAA-5BD9-44EC-AAB7-A85CD04A8673}">
      <dgm:prSet/>
      <dgm:spPr/>
      <dgm:t>
        <a:bodyPr/>
        <a:lstStyle/>
        <a:p>
          <a:endParaRPr lang="en-US"/>
        </a:p>
      </dgm:t>
    </dgm:pt>
    <dgm:pt modelId="{677867AE-D383-4741-A19C-212DA7B39248}">
      <dgm:prSet/>
      <dgm:spPr/>
      <dgm:t>
        <a:bodyPr/>
        <a:lstStyle/>
        <a:p>
          <a:r>
            <a:rPr lang="en-US" dirty="0"/>
            <a:t>ANTHONY WATSON Executive Director of MEOC</a:t>
          </a:r>
        </a:p>
      </dgm:t>
    </dgm:pt>
    <dgm:pt modelId="{BE18F588-8385-45F5-A5A3-006B4ED2851B}" type="sibTrans" cxnId="{6F0377BB-8D43-4C90-846E-99D061915CE7}">
      <dgm:prSet/>
      <dgm:spPr/>
      <dgm:t>
        <a:bodyPr/>
        <a:lstStyle/>
        <a:p>
          <a:endParaRPr lang="en-US"/>
        </a:p>
      </dgm:t>
    </dgm:pt>
    <dgm:pt modelId="{8BE15F60-AC23-42C2-B1B2-C05367E5646B}" type="parTrans" cxnId="{6F0377BB-8D43-4C90-846E-99D061915CE7}">
      <dgm:prSet/>
      <dgm:spPr/>
      <dgm:t>
        <a:bodyPr/>
        <a:lstStyle/>
        <a:p>
          <a:endParaRPr lang="en-US"/>
        </a:p>
      </dgm:t>
    </dgm:pt>
    <dgm:pt modelId="{C38416B8-CE88-4A75-8994-1F57C8A43756}">
      <dgm:prSet/>
      <dgm:spPr/>
      <dgm:t>
        <a:bodyPr/>
        <a:lstStyle/>
        <a:p>
          <a:r>
            <a:rPr lang="en-US" dirty="0"/>
            <a:t>Academic Affairs, Business Affairs, Operations, Student Services</a:t>
          </a:r>
        </a:p>
      </dgm:t>
    </dgm:pt>
    <dgm:pt modelId="{6303509B-7F48-4CB5-8F5F-5F9FFDE3A7DD}" type="parTrans" cxnId="{A9DE9A36-673A-40FC-BA65-4007703A7001}">
      <dgm:prSet/>
      <dgm:spPr/>
      <dgm:t>
        <a:bodyPr/>
        <a:lstStyle/>
        <a:p>
          <a:endParaRPr lang="en-US"/>
        </a:p>
      </dgm:t>
    </dgm:pt>
    <dgm:pt modelId="{1A89E2D9-3EE5-4633-9D3F-D85028DDFEA1}" type="sibTrans" cxnId="{A9DE9A36-673A-40FC-BA65-4007703A7001}">
      <dgm:prSet/>
      <dgm:spPr/>
      <dgm:t>
        <a:bodyPr/>
        <a:lstStyle/>
        <a:p>
          <a:endParaRPr lang="en-US"/>
        </a:p>
      </dgm:t>
    </dgm:pt>
    <dgm:pt modelId="{4DB1C5EA-C972-40A0-B091-75E1755E4DC4}">
      <dgm:prSet/>
      <dgm:spPr/>
      <dgm:t>
        <a:bodyPr/>
        <a:lstStyle/>
        <a:p>
          <a:r>
            <a:rPr lang="en-US"/>
            <a:t>JUDITH EISENBERG Dean of Sponsored Research &amp; Grants</a:t>
          </a:r>
        </a:p>
      </dgm:t>
    </dgm:pt>
    <dgm:pt modelId="{7F56818B-0827-45F1-AB4B-62157469392A}" type="parTrans" cxnId="{680FF71E-9C59-40AB-9C20-EE5A35DFDA0B}">
      <dgm:prSet/>
      <dgm:spPr/>
      <dgm:t>
        <a:bodyPr/>
        <a:lstStyle/>
        <a:p>
          <a:endParaRPr lang="en-US"/>
        </a:p>
      </dgm:t>
    </dgm:pt>
    <dgm:pt modelId="{FB623FEB-3DC3-4F1B-832B-0F041920C9BE}" type="sibTrans" cxnId="{680FF71E-9C59-40AB-9C20-EE5A35DFDA0B}">
      <dgm:prSet/>
      <dgm:spPr/>
      <dgm:t>
        <a:bodyPr/>
        <a:lstStyle/>
        <a:p>
          <a:endParaRPr lang="en-US"/>
        </a:p>
      </dgm:t>
    </dgm:pt>
    <dgm:pt modelId="{BE809DCD-C791-4D06-B74E-636465068ABF}" type="pres">
      <dgm:prSet presAssocID="{6EA1F4CD-0708-4339-A47D-25F76AEDB4D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BC44882-21AA-4C17-849C-D9C786CEEDB2}" type="pres">
      <dgm:prSet presAssocID="{2EA33616-6C58-403A-899C-3B7D55F71B27}" presName="hierRoot1" presStyleCnt="0">
        <dgm:presLayoutVars>
          <dgm:hierBranch val="init"/>
        </dgm:presLayoutVars>
      </dgm:prSet>
      <dgm:spPr/>
    </dgm:pt>
    <dgm:pt modelId="{D34B3118-2238-4881-A51D-D88F2B6A435D}" type="pres">
      <dgm:prSet presAssocID="{2EA33616-6C58-403A-899C-3B7D55F71B27}" presName="rootComposite1" presStyleCnt="0"/>
      <dgm:spPr/>
    </dgm:pt>
    <dgm:pt modelId="{6EC8FE8C-3EAF-4DCB-B78C-936D0F26F435}" type="pres">
      <dgm:prSet presAssocID="{2EA33616-6C58-403A-899C-3B7D55F71B27}" presName="rootText1" presStyleLbl="node0" presStyleIdx="0" presStyleCnt="1" custScaleX="163177" custScaleY="190627">
        <dgm:presLayoutVars>
          <dgm:chPref val="3"/>
        </dgm:presLayoutVars>
      </dgm:prSet>
      <dgm:spPr/>
    </dgm:pt>
    <dgm:pt modelId="{EFD0803D-D0E7-4BD0-BD15-D56AA3DD3146}" type="pres">
      <dgm:prSet presAssocID="{2EA33616-6C58-403A-899C-3B7D55F71B27}" presName="rootConnector1" presStyleLbl="node1" presStyleIdx="0" presStyleCnt="0"/>
      <dgm:spPr/>
    </dgm:pt>
    <dgm:pt modelId="{76D3F05A-4157-40B3-A88D-439316AD0519}" type="pres">
      <dgm:prSet presAssocID="{2EA33616-6C58-403A-899C-3B7D55F71B27}" presName="hierChild2" presStyleCnt="0"/>
      <dgm:spPr/>
    </dgm:pt>
    <dgm:pt modelId="{9B5EC859-7248-4FBE-AAC0-34E59A4B5E3A}" type="pres">
      <dgm:prSet presAssocID="{DE416E60-CF12-4738-8056-F98A479FE49F}" presName="Name37" presStyleLbl="parChTrans1D2" presStyleIdx="0" presStyleCnt="14"/>
      <dgm:spPr/>
    </dgm:pt>
    <dgm:pt modelId="{DABCF168-8197-4DA5-94C4-057CBDCE17AB}" type="pres">
      <dgm:prSet presAssocID="{0518F379-9B76-4D24-9528-ABF29A5CC0F7}" presName="hierRoot2" presStyleCnt="0">
        <dgm:presLayoutVars>
          <dgm:hierBranch val="init"/>
        </dgm:presLayoutVars>
      </dgm:prSet>
      <dgm:spPr/>
    </dgm:pt>
    <dgm:pt modelId="{C69B29FC-971D-497C-B303-CC11DC38A35E}" type="pres">
      <dgm:prSet presAssocID="{0518F379-9B76-4D24-9528-ABF29A5CC0F7}" presName="rootComposite" presStyleCnt="0"/>
      <dgm:spPr/>
    </dgm:pt>
    <dgm:pt modelId="{EB12E4D8-E7F1-4C62-B520-31141AFC5A55}" type="pres">
      <dgm:prSet presAssocID="{0518F379-9B76-4D24-9528-ABF29A5CC0F7}" presName="rootText" presStyleLbl="node2" presStyleIdx="0" presStyleCnt="14" custScaleX="126008" custScaleY="316889">
        <dgm:presLayoutVars>
          <dgm:chPref val="3"/>
        </dgm:presLayoutVars>
      </dgm:prSet>
      <dgm:spPr/>
    </dgm:pt>
    <dgm:pt modelId="{F49C7E02-ADF7-47A9-B251-A05DCA6DCBF0}" type="pres">
      <dgm:prSet presAssocID="{0518F379-9B76-4D24-9528-ABF29A5CC0F7}" presName="rootConnector" presStyleLbl="node2" presStyleIdx="0" presStyleCnt="14"/>
      <dgm:spPr/>
    </dgm:pt>
    <dgm:pt modelId="{7292F90E-15B3-447A-9832-737E5FD6DA66}" type="pres">
      <dgm:prSet presAssocID="{0518F379-9B76-4D24-9528-ABF29A5CC0F7}" presName="hierChild4" presStyleCnt="0"/>
      <dgm:spPr/>
    </dgm:pt>
    <dgm:pt modelId="{0FF6E8A5-63F3-4681-8C4F-99EACC836F0B}" type="pres">
      <dgm:prSet presAssocID="{0518F379-9B76-4D24-9528-ABF29A5CC0F7}" presName="hierChild5" presStyleCnt="0"/>
      <dgm:spPr/>
    </dgm:pt>
    <dgm:pt modelId="{D64870FC-6E3C-4797-8F9B-869BC38AA499}" type="pres">
      <dgm:prSet presAssocID="{CAE17768-077A-4B9D-BE68-8E4BBB874E37}" presName="Name37" presStyleLbl="parChTrans1D2" presStyleIdx="1" presStyleCnt="14"/>
      <dgm:spPr/>
    </dgm:pt>
    <dgm:pt modelId="{475F9362-9B9D-4822-953F-7EE35B3E6E5B}" type="pres">
      <dgm:prSet presAssocID="{2DA4C9DA-8636-43BD-B4B7-C8B618D7055B}" presName="hierRoot2" presStyleCnt="0">
        <dgm:presLayoutVars>
          <dgm:hierBranch val="init"/>
        </dgm:presLayoutVars>
      </dgm:prSet>
      <dgm:spPr/>
    </dgm:pt>
    <dgm:pt modelId="{29828086-57BD-4219-BE0C-2E945EC02779}" type="pres">
      <dgm:prSet presAssocID="{2DA4C9DA-8636-43BD-B4B7-C8B618D7055B}" presName="rootComposite" presStyleCnt="0"/>
      <dgm:spPr/>
    </dgm:pt>
    <dgm:pt modelId="{0FA4C513-2AD0-4608-8D13-190CB2203BA7}" type="pres">
      <dgm:prSet presAssocID="{2DA4C9DA-8636-43BD-B4B7-C8B618D7055B}" presName="rootText" presStyleLbl="node2" presStyleIdx="1" presStyleCnt="14" custScaleY="284632">
        <dgm:presLayoutVars>
          <dgm:chPref val="3"/>
        </dgm:presLayoutVars>
      </dgm:prSet>
      <dgm:spPr/>
    </dgm:pt>
    <dgm:pt modelId="{E5BD2538-AD88-40AF-BAA4-0759D1781A9E}" type="pres">
      <dgm:prSet presAssocID="{2DA4C9DA-8636-43BD-B4B7-C8B618D7055B}" presName="rootConnector" presStyleLbl="node2" presStyleIdx="1" presStyleCnt="14"/>
      <dgm:spPr/>
    </dgm:pt>
    <dgm:pt modelId="{607803FB-A8ED-45BD-83AB-BB570E21497B}" type="pres">
      <dgm:prSet presAssocID="{2DA4C9DA-8636-43BD-B4B7-C8B618D7055B}" presName="hierChild4" presStyleCnt="0"/>
      <dgm:spPr/>
    </dgm:pt>
    <dgm:pt modelId="{6E875BE7-E297-4F77-BCE9-581EE32588AF}" type="pres">
      <dgm:prSet presAssocID="{2DA4C9DA-8636-43BD-B4B7-C8B618D7055B}" presName="hierChild5" presStyleCnt="0"/>
      <dgm:spPr/>
    </dgm:pt>
    <dgm:pt modelId="{A6C9D3D6-9DCC-442E-B9AB-B5EA30D6E5EB}" type="pres">
      <dgm:prSet presAssocID="{8BE15F60-AC23-42C2-B1B2-C05367E5646B}" presName="Name37" presStyleLbl="parChTrans1D2" presStyleIdx="2" presStyleCnt="14"/>
      <dgm:spPr/>
    </dgm:pt>
    <dgm:pt modelId="{33966EC2-6616-4A60-B935-C7D05ED6891D}" type="pres">
      <dgm:prSet presAssocID="{677867AE-D383-4741-A19C-212DA7B39248}" presName="hierRoot2" presStyleCnt="0">
        <dgm:presLayoutVars>
          <dgm:hierBranch val="init"/>
        </dgm:presLayoutVars>
      </dgm:prSet>
      <dgm:spPr/>
    </dgm:pt>
    <dgm:pt modelId="{ED400900-9E06-4805-AE88-90A4A95E42FD}" type="pres">
      <dgm:prSet presAssocID="{677867AE-D383-4741-A19C-212DA7B39248}" presName="rootComposite" presStyleCnt="0"/>
      <dgm:spPr/>
    </dgm:pt>
    <dgm:pt modelId="{5AFBDEEA-44F9-4D0A-B695-80C0193C9A5A}" type="pres">
      <dgm:prSet presAssocID="{677867AE-D383-4741-A19C-212DA7B39248}" presName="rootText" presStyleLbl="node2" presStyleIdx="2" presStyleCnt="14" custScaleY="272061">
        <dgm:presLayoutVars>
          <dgm:chPref val="3"/>
        </dgm:presLayoutVars>
      </dgm:prSet>
      <dgm:spPr/>
    </dgm:pt>
    <dgm:pt modelId="{1AE042DB-F9DB-41D6-B36B-767F795400BE}" type="pres">
      <dgm:prSet presAssocID="{677867AE-D383-4741-A19C-212DA7B39248}" presName="rootConnector" presStyleLbl="node2" presStyleIdx="2" presStyleCnt="14"/>
      <dgm:spPr/>
    </dgm:pt>
    <dgm:pt modelId="{CF14CA37-86BD-4AF1-9A80-425AA349A95D}" type="pres">
      <dgm:prSet presAssocID="{677867AE-D383-4741-A19C-212DA7B39248}" presName="hierChild4" presStyleCnt="0"/>
      <dgm:spPr/>
    </dgm:pt>
    <dgm:pt modelId="{9C2BCCB3-74A4-412F-B121-0B2F6B03BCF8}" type="pres">
      <dgm:prSet presAssocID="{6303509B-7F48-4CB5-8F5F-5F9FFDE3A7DD}" presName="Name37" presStyleLbl="parChTrans1D3" presStyleIdx="0" presStyleCnt="22"/>
      <dgm:spPr/>
    </dgm:pt>
    <dgm:pt modelId="{DF5ADC01-A202-43E9-8A57-7F2E4B4501EE}" type="pres">
      <dgm:prSet presAssocID="{C38416B8-CE88-4A75-8994-1F57C8A43756}" presName="hierRoot2" presStyleCnt="0">
        <dgm:presLayoutVars>
          <dgm:hierBranch val="init"/>
        </dgm:presLayoutVars>
      </dgm:prSet>
      <dgm:spPr/>
    </dgm:pt>
    <dgm:pt modelId="{582D52A0-B75C-4102-8F84-8809C4350DE4}" type="pres">
      <dgm:prSet presAssocID="{C38416B8-CE88-4A75-8994-1F57C8A43756}" presName="rootComposite" presStyleCnt="0"/>
      <dgm:spPr/>
    </dgm:pt>
    <dgm:pt modelId="{A30D8602-1821-43E1-BB25-AC96662AF009}" type="pres">
      <dgm:prSet presAssocID="{C38416B8-CE88-4A75-8994-1F57C8A43756}" presName="rootText" presStyleLbl="node3" presStyleIdx="0" presStyleCnt="21" custScaleX="118824" custScaleY="332399">
        <dgm:presLayoutVars>
          <dgm:chPref val="3"/>
        </dgm:presLayoutVars>
      </dgm:prSet>
      <dgm:spPr/>
    </dgm:pt>
    <dgm:pt modelId="{63B5A6AC-29B6-4B5F-A838-3B5B131C54D6}" type="pres">
      <dgm:prSet presAssocID="{C38416B8-CE88-4A75-8994-1F57C8A43756}" presName="rootConnector" presStyleLbl="node3" presStyleIdx="0" presStyleCnt="21"/>
      <dgm:spPr/>
    </dgm:pt>
    <dgm:pt modelId="{B9066D5A-97B0-40A9-A5E9-9F757A59B18A}" type="pres">
      <dgm:prSet presAssocID="{C38416B8-CE88-4A75-8994-1F57C8A43756}" presName="hierChild4" presStyleCnt="0"/>
      <dgm:spPr/>
    </dgm:pt>
    <dgm:pt modelId="{F881A21A-CE7B-4A0A-8A91-FFD06BA1C356}" type="pres">
      <dgm:prSet presAssocID="{C38416B8-CE88-4A75-8994-1F57C8A43756}" presName="hierChild5" presStyleCnt="0"/>
      <dgm:spPr/>
    </dgm:pt>
    <dgm:pt modelId="{37F9B0D2-46BD-49E0-B1C8-B282C2956D87}" type="pres">
      <dgm:prSet presAssocID="{677867AE-D383-4741-A19C-212DA7B39248}" presName="hierChild5" presStyleCnt="0"/>
      <dgm:spPr/>
    </dgm:pt>
    <dgm:pt modelId="{7B37DF95-E484-4655-938F-CAE68494BDFD}" type="pres">
      <dgm:prSet presAssocID="{77A2F5FD-58D1-4D68-BCF2-D7F56AB792AB}" presName="Name37" presStyleLbl="parChTrans1D2" presStyleIdx="3" presStyleCnt="14"/>
      <dgm:spPr/>
    </dgm:pt>
    <dgm:pt modelId="{76371C25-AFD4-4F33-B421-EB0F14B8F43A}" type="pres">
      <dgm:prSet presAssocID="{FF099EF7-321E-45BF-AED6-CB0900C8341A}" presName="hierRoot2" presStyleCnt="0">
        <dgm:presLayoutVars>
          <dgm:hierBranch val="init"/>
        </dgm:presLayoutVars>
      </dgm:prSet>
      <dgm:spPr/>
    </dgm:pt>
    <dgm:pt modelId="{36C1A4F3-50B6-4717-AC9B-326EAD388097}" type="pres">
      <dgm:prSet presAssocID="{FF099EF7-321E-45BF-AED6-CB0900C8341A}" presName="rootComposite" presStyleCnt="0"/>
      <dgm:spPr/>
    </dgm:pt>
    <dgm:pt modelId="{714D4D66-57CB-44E1-9470-6ECBE1235C2D}" type="pres">
      <dgm:prSet presAssocID="{FF099EF7-321E-45BF-AED6-CB0900C8341A}" presName="rootText" presStyleLbl="node2" presStyleIdx="3" presStyleCnt="14" custScaleX="149201" custScaleY="197529" custLinFactNeighborX="4569" custLinFactNeighborY="4239">
        <dgm:presLayoutVars>
          <dgm:chPref val="3"/>
        </dgm:presLayoutVars>
      </dgm:prSet>
      <dgm:spPr/>
    </dgm:pt>
    <dgm:pt modelId="{69DD91BF-AE08-4A50-85AD-0A6AF04AFB88}" type="pres">
      <dgm:prSet presAssocID="{FF099EF7-321E-45BF-AED6-CB0900C8341A}" presName="rootConnector" presStyleLbl="node2" presStyleIdx="3" presStyleCnt="14"/>
      <dgm:spPr/>
    </dgm:pt>
    <dgm:pt modelId="{F5067E9F-CDDD-484A-A776-F2C9CE15B596}" type="pres">
      <dgm:prSet presAssocID="{FF099EF7-321E-45BF-AED6-CB0900C8341A}" presName="hierChild4" presStyleCnt="0"/>
      <dgm:spPr/>
    </dgm:pt>
    <dgm:pt modelId="{0A7BCCD4-E970-4163-91E4-D62BA1F7944A}" type="pres">
      <dgm:prSet presAssocID="{63879560-0422-45CB-8864-A8F90043E6DC}" presName="Name37" presStyleLbl="parChTrans1D3" presStyleIdx="1" presStyleCnt="22"/>
      <dgm:spPr/>
    </dgm:pt>
    <dgm:pt modelId="{AD2E9C58-97D4-463A-80EF-07ED2F6C12E8}" type="pres">
      <dgm:prSet presAssocID="{396A7383-D9B4-4304-8B32-78C675C30257}" presName="hierRoot2" presStyleCnt="0">
        <dgm:presLayoutVars>
          <dgm:hierBranch val="init"/>
        </dgm:presLayoutVars>
      </dgm:prSet>
      <dgm:spPr/>
    </dgm:pt>
    <dgm:pt modelId="{0A0CE224-F606-4925-9752-F4CDD1927D71}" type="pres">
      <dgm:prSet presAssocID="{396A7383-D9B4-4304-8B32-78C675C30257}" presName="rootComposite" presStyleCnt="0"/>
      <dgm:spPr/>
    </dgm:pt>
    <dgm:pt modelId="{599EC8A7-784D-4CF4-956B-8E5FE28C952D}" type="pres">
      <dgm:prSet presAssocID="{396A7383-D9B4-4304-8B32-78C675C30257}" presName="rootText" presStyleLbl="node3" presStyleIdx="1" presStyleCnt="21" custScaleY="327631">
        <dgm:presLayoutVars>
          <dgm:chPref val="3"/>
        </dgm:presLayoutVars>
      </dgm:prSet>
      <dgm:spPr/>
    </dgm:pt>
    <dgm:pt modelId="{820C948E-3D8A-4299-AEF3-1A60BF41C990}" type="pres">
      <dgm:prSet presAssocID="{396A7383-D9B4-4304-8B32-78C675C30257}" presName="rootConnector" presStyleLbl="node3" presStyleIdx="1" presStyleCnt="21"/>
      <dgm:spPr/>
    </dgm:pt>
    <dgm:pt modelId="{AB142CCF-10AC-4CAC-82BC-9F78B8181D4E}" type="pres">
      <dgm:prSet presAssocID="{396A7383-D9B4-4304-8B32-78C675C30257}" presName="hierChild4" presStyleCnt="0"/>
      <dgm:spPr/>
    </dgm:pt>
    <dgm:pt modelId="{BA956040-704B-4A5C-88D8-5B487C0B690E}" type="pres">
      <dgm:prSet presAssocID="{396A7383-D9B4-4304-8B32-78C675C30257}" presName="hierChild5" presStyleCnt="0"/>
      <dgm:spPr/>
    </dgm:pt>
    <dgm:pt modelId="{85248D9B-409A-4699-909D-8D0FF195C2AD}" type="pres">
      <dgm:prSet presAssocID="{05BB40A7-C4F7-4166-B486-2D8E9558A09C}" presName="Name37" presStyleLbl="parChTrans1D3" presStyleIdx="2" presStyleCnt="22"/>
      <dgm:spPr/>
    </dgm:pt>
    <dgm:pt modelId="{A3859071-0260-4E3A-A520-C5741E91BC58}" type="pres">
      <dgm:prSet presAssocID="{95675C7D-A203-4545-AEAE-6C2E897930EA}" presName="hierRoot2" presStyleCnt="0">
        <dgm:presLayoutVars>
          <dgm:hierBranch val="init"/>
        </dgm:presLayoutVars>
      </dgm:prSet>
      <dgm:spPr/>
    </dgm:pt>
    <dgm:pt modelId="{3941B17E-E247-4D8C-B151-F68F7247F5ED}" type="pres">
      <dgm:prSet presAssocID="{95675C7D-A203-4545-AEAE-6C2E897930EA}" presName="rootComposite" presStyleCnt="0"/>
      <dgm:spPr/>
    </dgm:pt>
    <dgm:pt modelId="{5CD7A3AA-6DAC-429D-8612-766D0F14011A}" type="pres">
      <dgm:prSet presAssocID="{95675C7D-A203-4545-AEAE-6C2E897930EA}" presName="rootText" presStyleLbl="node3" presStyleIdx="2" presStyleCnt="21" custScaleY="233886">
        <dgm:presLayoutVars>
          <dgm:chPref val="3"/>
        </dgm:presLayoutVars>
      </dgm:prSet>
      <dgm:spPr/>
    </dgm:pt>
    <dgm:pt modelId="{403DDD8A-3336-466D-B859-728C176EE0A6}" type="pres">
      <dgm:prSet presAssocID="{95675C7D-A203-4545-AEAE-6C2E897930EA}" presName="rootConnector" presStyleLbl="node3" presStyleIdx="2" presStyleCnt="21"/>
      <dgm:spPr/>
    </dgm:pt>
    <dgm:pt modelId="{D108308C-4F69-4677-BE40-639F24E628D5}" type="pres">
      <dgm:prSet presAssocID="{95675C7D-A203-4545-AEAE-6C2E897930EA}" presName="hierChild4" presStyleCnt="0"/>
      <dgm:spPr/>
    </dgm:pt>
    <dgm:pt modelId="{4EFEA256-6304-4093-B3BD-754C149A0AD5}" type="pres">
      <dgm:prSet presAssocID="{95675C7D-A203-4545-AEAE-6C2E897930EA}" presName="hierChild5" presStyleCnt="0"/>
      <dgm:spPr/>
    </dgm:pt>
    <dgm:pt modelId="{8D6D9E8D-D9DD-4303-8C74-4E298457F1EE}" type="pres">
      <dgm:prSet presAssocID="{FF099EF7-321E-45BF-AED6-CB0900C8341A}" presName="hierChild5" presStyleCnt="0"/>
      <dgm:spPr/>
    </dgm:pt>
    <dgm:pt modelId="{BD96652F-2665-47BF-BB3E-E2EC355D9CE1}" type="pres">
      <dgm:prSet presAssocID="{9C69C267-C2CE-4680-BA9C-7D9CFB04DA07}" presName="Name37" presStyleLbl="parChTrans1D2" presStyleIdx="4" presStyleCnt="14"/>
      <dgm:spPr/>
    </dgm:pt>
    <dgm:pt modelId="{F47D0865-5A91-4C41-B14F-701835B28590}" type="pres">
      <dgm:prSet presAssocID="{BD7BF20F-CF90-4343-9B85-CDA889B3002C}" presName="hierRoot2" presStyleCnt="0">
        <dgm:presLayoutVars>
          <dgm:hierBranch val="init"/>
        </dgm:presLayoutVars>
      </dgm:prSet>
      <dgm:spPr/>
    </dgm:pt>
    <dgm:pt modelId="{10210A00-EB79-4479-8D8D-B0B4F4B812BE}" type="pres">
      <dgm:prSet presAssocID="{BD7BF20F-CF90-4343-9B85-CDA889B3002C}" presName="rootComposite" presStyleCnt="0"/>
      <dgm:spPr/>
    </dgm:pt>
    <dgm:pt modelId="{3BEB44FF-3B5E-42FC-BDCC-734D7F6A2274}" type="pres">
      <dgm:prSet presAssocID="{BD7BF20F-CF90-4343-9B85-CDA889B3002C}" presName="rootText" presStyleLbl="node2" presStyleIdx="4" presStyleCnt="14" custScaleY="258248" custLinFactNeighborX="4189" custLinFactNeighborY="8379">
        <dgm:presLayoutVars>
          <dgm:chPref val="3"/>
        </dgm:presLayoutVars>
      </dgm:prSet>
      <dgm:spPr/>
    </dgm:pt>
    <dgm:pt modelId="{E150E4B6-B9A5-4BAC-BBFC-61EB6361091E}" type="pres">
      <dgm:prSet presAssocID="{BD7BF20F-CF90-4343-9B85-CDA889B3002C}" presName="rootConnector" presStyleLbl="node2" presStyleIdx="4" presStyleCnt="14"/>
      <dgm:spPr/>
    </dgm:pt>
    <dgm:pt modelId="{BB2C8C54-396C-447D-8847-B155D85552CB}" type="pres">
      <dgm:prSet presAssocID="{BD7BF20F-CF90-4343-9B85-CDA889B3002C}" presName="hierChild4" presStyleCnt="0"/>
      <dgm:spPr/>
    </dgm:pt>
    <dgm:pt modelId="{766AA3AC-5BAF-48C2-98F0-86033727792A}" type="pres">
      <dgm:prSet presAssocID="{EC14E3CE-93D3-4ECC-B5AB-7C8A9EEF1422}" presName="Name37" presStyleLbl="parChTrans1D3" presStyleIdx="3" presStyleCnt="22"/>
      <dgm:spPr/>
    </dgm:pt>
    <dgm:pt modelId="{4EBD77C9-E032-442A-A393-7A0824EFF7AF}" type="pres">
      <dgm:prSet presAssocID="{2A8A0552-DDB6-49B3-ACD9-9128A227146D}" presName="hierRoot2" presStyleCnt="0">
        <dgm:presLayoutVars>
          <dgm:hierBranch val="init"/>
        </dgm:presLayoutVars>
      </dgm:prSet>
      <dgm:spPr/>
    </dgm:pt>
    <dgm:pt modelId="{0EA4CDE3-31B6-4AC5-9CA5-8F42090E358F}" type="pres">
      <dgm:prSet presAssocID="{2A8A0552-DDB6-49B3-ACD9-9128A227146D}" presName="rootComposite" presStyleCnt="0"/>
      <dgm:spPr/>
    </dgm:pt>
    <dgm:pt modelId="{F3843898-D6C0-4059-916E-61DB90133831}" type="pres">
      <dgm:prSet presAssocID="{2A8A0552-DDB6-49B3-ACD9-9128A227146D}" presName="rootText" presStyleLbl="node3" presStyleIdx="3" presStyleCnt="21" custScaleX="122624" custScaleY="341196">
        <dgm:presLayoutVars>
          <dgm:chPref val="3"/>
        </dgm:presLayoutVars>
      </dgm:prSet>
      <dgm:spPr/>
    </dgm:pt>
    <dgm:pt modelId="{E29E9AC4-36FE-4094-A475-8BAF856A87B7}" type="pres">
      <dgm:prSet presAssocID="{2A8A0552-DDB6-49B3-ACD9-9128A227146D}" presName="rootConnector" presStyleLbl="node3" presStyleIdx="3" presStyleCnt="21"/>
      <dgm:spPr/>
    </dgm:pt>
    <dgm:pt modelId="{9A4FB29A-1C5D-4759-82C5-E68F3824443D}" type="pres">
      <dgm:prSet presAssocID="{2A8A0552-DDB6-49B3-ACD9-9128A227146D}" presName="hierChild4" presStyleCnt="0"/>
      <dgm:spPr/>
    </dgm:pt>
    <dgm:pt modelId="{A48091FB-F525-4555-8015-ED6FAB33424D}" type="pres">
      <dgm:prSet presAssocID="{2A8A0552-DDB6-49B3-ACD9-9128A227146D}" presName="hierChild5" presStyleCnt="0"/>
      <dgm:spPr/>
    </dgm:pt>
    <dgm:pt modelId="{56A3B1ED-99F6-4DC9-BB50-380B10DA9CF6}" type="pres">
      <dgm:prSet presAssocID="{7F56818B-0827-45F1-AB4B-62157469392A}" presName="Name37" presStyleLbl="parChTrans1D3" presStyleIdx="4" presStyleCnt="22"/>
      <dgm:spPr/>
    </dgm:pt>
    <dgm:pt modelId="{0CF89ED3-10D9-493E-9B8E-5A38C369AFE3}" type="pres">
      <dgm:prSet presAssocID="{4DB1C5EA-C972-40A0-B091-75E1755E4DC4}" presName="hierRoot2" presStyleCnt="0">
        <dgm:presLayoutVars>
          <dgm:hierBranch val="init"/>
        </dgm:presLayoutVars>
      </dgm:prSet>
      <dgm:spPr/>
    </dgm:pt>
    <dgm:pt modelId="{4B97C432-EAE0-4743-960E-C55AA3A712A2}" type="pres">
      <dgm:prSet presAssocID="{4DB1C5EA-C972-40A0-B091-75E1755E4DC4}" presName="rootComposite" presStyleCnt="0"/>
      <dgm:spPr/>
    </dgm:pt>
    <dgm:pt modelId="{C0F30156-E12A-4DD5-A63D-8F108BEEB2AF}" type="pres">
      <dgm:prSet presAssocID="{4DB1C5EA-C972-40A0-B091-75E1755E4DC4}" presName="rootText" presStyleLbl="node3" presStyleIdx="4" presStyleCnt="21" custScaleY="322511">
        <dgm:presLayoutVars>
          <dgm:chPref val="3"/>
        </dgm:presLayoutVars>
      </dgm:prSet>
      <dgm:spPr/>
    </dgm:pt>
    <dgm:pt modelId="{A011E519-8446-4B67-BA7B-147235F9EDA4}" type="pres">
      <dgm:prSet presAssocID="{4DB1C5EA-C972-40A0-B091-75E1755E4DC4}" presName="rootConnector" presStyleLbl="node3" presStyleIdx="4" presStyleCnt="21"/>
      <dgm:spPr/>
    </dgm:pt>
    <dgm:pt modelId="{8CBFBE6B-0E89-4C71-B334-0A554C924706}" type="pres">
      <dgm:prSet presAssocID="{4DB1C5EA-C972-40A0-B091-75E1755E4DC4}" presName="hierChild4" presStyleCnt="0"/>
      <dgm:spPr/>
    </dgm:pt>
    <dgm:pt modelId="{719E522B-3A33-44DE-986D-98B22E8C233D}" type="pres">
      <dgm:prSet presAssocID="{4DB1C5EA-C972-40A0-B091-75E1755E4DC4}" presName="hierChild5" presStyleCnt="0"/>
      <dgm:spPr/>
    </dgm:pt>
    <dgm:pt modelId="{6E5F5EF1-FB42-4A45-80E4-DFDCDC0DC206}" type="pres">
      <dgm:prSet presAssocID="{06D8D979-6D3F-47E6-9799-2640335481CF}" presName="Name37" presStyleLbl="parChTrans1D3" presStyleIdx="5" presStyleCnt="22"/>
      <dgm:spPr/>
    </dgm:pt>
    <dgm:pt modelId="{DD78F272-90A5-4227-A711-1CA927F760B7}" type="pres">
      <dgm:prSet presAssocID="{614E1E3D-A599-4A1B-B0C8-C64DE476F3FF}" presName="hierRoot2" presStyleCnt="0">
        <dgm:presLayoutVars>
          <dgm:hierBranch val="init"/>
        </dgm:presLayoutVars>
      </dgm:prSet>
      <dgm:spPr/>
    </dgm:pt>
    <dgm:pt modelId="{1E9DA8D0-BA83-4C2A-B837-BB97A8D2A9DD}" type="pres">
      <dgm:prSet presAssocID="{614E1E3D-A599-4A1B-B0C8-C64DE476F3FF}" presName="rootComposite" presStyleCnt="0"/>
      <dgm:spPr/>
    </dgm:pt>
    <dgm:pt modelId="{14FEFB6E-6024-4A5E-88B4-A4FBE694958B}" type="pres">
      <dgm:prSet presAssocID="{614E1E3D-A599-4A1B-B0C8-C64DE476F3FF}" presName="rootText" presStyleLbl="node3" presStyleIdx="5" presStyleCnt="21" custScaleY="278161">
        <dgm:presLayoutVars>
          <dgm:chPref val="3"/>
        </dgm:presLayoutVars>
      </dgm:prSet>
      <dgm:spPr/>
    </dgm:pt>
    <dgm:pt modelId="{B624458A-25B9-4567-A108-BE94154FB3F8}" type="pres">
      <dgm:prSet presAssocID="{614E1E3D-A599-4A1B-B0C8-C64DE476F3FF}" presName="rootConnector" presStyleLbl="node3" presStyleIdx="5" presStyleCnt="21"/>
      <dgm:spPr/>
    </dgm:pt>
    <dgm:pt modelId="{3624F753-8263-4BF5-BD84-8042F57798C2}" type="pres">
      <dgm:prSet presAssocID="{614E1E3D-A599-4A1B-B0C8-C64DE476F3FF}" presName="hierChild4" presStyleCnt="0"/>
      <dgm:spPr/>
    </dgm:pt>
    <dgm:pt modelId="{67C64973-4234-4406-B91A-8AF6D751B334}" type="pres">
      <dgm:prSet presAssocID="{7FB83E49-20CF-4862-A2EE-2460B8E45CF8}" presName="Name37" presStyleLbl="parChTrans1D4" presStyleIdx="0" presStyleCnt="7"/>
      <dgm:spPr/>
    </dgm:pt>
    <dgm:pt modelId="{0D13C243-E3F0-4BDB-A3FE-27C6DAF9D0B8}" type="pres">
      <dgm:prSet presAssocID="{5EC7E314-8DF6-4836-9A05-6C005AE0D2FC}" presName="hierRoot2" presStyleCnt="0">
        <dgm:presLayoutVars>
          <dgm:hierBranch val="init"/>
        </dgm:presLayoutVars>
      </dgm:prSet>
      <dgm:spPr/>
    </dgm:pt>
    <dgm:pt modelId="{45E85C8E-A1D6-4A27-8FA0-EC81A4022C56}" type="pres">
      <dgm:prSet presAssocID="{5EC7E314-8DF6-4836-9A05-6C005AE0D2FC}" presName="rootComposite" presStyleCnt="0"/>
      <dgm:spPr/>
    </dgm:pt>
    <dgm:pt modelId="{3172933F-9EDC-46FF-8AAB-ACF5D9191D9B}" type="pres">
      <dgm:prSet presAssocID="{5EC7E314-8DF6-4836-9A05-6C005AE0D2FC}" presName="rootText" presStyleLbl="node4" presStyleIdx="0" presStyleCnt="5" custScaleY="277000">
        <dgm:presLayoutVars>
          <dgm:chPref val="3"/>
        </dgm:presLayoutVars>
      </dgm:prSet>
      <dgm:spPr/>
    </dgm:pt>
    <dgm:pt modelId="{2FFEC193-624B-422C-AE90-49DAE4B87BE6}" type="pres">
      <dgm:prSet presAssocID="{5EC7E314-8DF6-4836-9A05-6C005AE0D2FC}" presName="rootConnector" presStyleLbl="node4" presStyleIdx="0" presStyleCnt="5"/>
      <dgm:spPr/>
    </dgm:pt>
    <dgm:pt modelId="{45273100-D788-4FEC-B007-C6E8B0FEEA0C}" type="pres">
      <dgm:prSet presAssocID="{5EC7E314-8DF6-4836-9A05-6C005AE0D2FC}" presName="hierChild4" presStyleCnt="0"/>
      <dgm:spPr/>
    </dgm:pt>
    <dgm:pt modelId="{6B22C4C6-542E-4AB8-B150-D9755C03366B}" type="pres">
      <dgm:prSet presAssocID="{5EC7E314-8DF6-4836-9A05-6C005AE0D2FC}" presName="hierChild5" presStyleCnt="0"/>
      <dgm:spPr/>
    </dgm:pt>
    <dgm:pt modelId="{E4CE80E6-AABC-4F89-AF94-1D9B2F70F335}" type="pres">
      <dgm:prSet presAssocID="{614E1E3D-A599-4A1B-B0C8-C64DE476F3FF}" presName="hierChild5" presStyleCnt="0"/>
      <dgm:spPr/>
    </dgm:pt>
    <dgm:pt modelId="{DDCC16CB-68F7-45BC-96EC-C6C47F89FD66}" type="pres">
      <dgm:prSet presAssocID="{953280B1-D48B-4C02-87F9-3DB97D5A50FE}" presName="Name37" presStyleLbl="parChTrans1D3" presStyleIdx="6" presStyleCnt="22"/>
      <dgm:spPr/>
    </dgm:pt>
    <dgm:pt modelId="{45C9F5AA-B994-4EE4-A00A-AC3AA2FACF5C}" type="pres">
      <dgm:prSet presAssocID="{A322728C-6E44-472F-8553-E81A75A0C89F}" presName="hierRoot2" presStyleCnt="0">
        <dgm:presLayoutVars>
          <dgm:hierBranch val="init"/>
        </dgm:presLayoutVars>
      </dgm:prSet>
      <dgm:spPr/>
    </dgm:pt>
    <dgm:pt modelId="{47F41565-BA92-438C-B631-DE78CA1DA124}" type="pres">
      <dgm:prSet presAssocID="{A322728C-6E44-472F-8553-E81A75A0C89F}" presName="rootComposite" presStyleCnt="0"/>
      <dgm:spPr/>
    </dgm:pt>
    <dgm:pt modelId="{0833D8FC-33D9-4903-AFC5-D68335E60EBF}" type="pres">
      <dgm:prSet presAssocID="{A322728C-6E44-472F-8553-E81A75A0C89F}" presName="rootText" presStyleLbl="node3" presStyleIdx="6" presStyleCnt="21" custScaleX="117565" custScaleY="261678">
        <dgm:presLayoutVars>
          <dgm:chPref val="3"/>
        </dgm:presLayoutVars>
      </dgm:prSet>
      <dgm:spPr/>
    </dgm:pt>
    <dgm:pt modelId="{CB6F38E7-679E-4756-B07A-8A5FC1A42150}" type="pres">
      <dgm:prSet presAssocID="{A322728C-6E44-472F-8553-E81A75A0C89F}" presName="rootConnector" presStyleLbl="node3" presStyleIdx="6" presStyleCnt="21"/>
      <dgm:spPr/>
    </dgm:pt>
    <dgm:pt modelId="{9D10F401-B260-4101-9F52-9AD12C68A260}" type="pres">
      <dgm:prSet presAssocID="{A322728C-6E44-472F-8553-E81A75A0C89F}" presName="hierChild4" presStyleCnt="0"/>
      <dgm:spPr/>
    </dgm:pt>
    <dgm:pt modelId="{749E3049-91B9-42CE-8BB6-722982C4C9B2}" type="pres">
      <dgm:prSet presAssocID="{BF4609B3-2C4F-4B37-A233-41C9F37AD744}" presName="Name37" presStyleLbl="parChTrans1D4" presStyleIdx="1" presStyleCnt="7"/>
      <dgm:spPr/>
    </dgm:pt>
    <dgm:pt modelId="{56B2AD34-E4DB-4FFF-A76A-5757949B5F6F}" type="pres">
      <dgm:prSet presAssocID="{5C84E1FD-7988-48E2-B1C1-B0EA78A9BEC9}" presName="hierRoot2" presStyleCnt="0">
        <dgm:presLayoutVars>
          <dgm:hierBranch val="init"/>
        </dgm:presLayoutVars>
      </dgm:prSet>
      <dgm:spPr/>
    </dgm:pt>
    <dgm:pt modelId="{CCA65123-0EBF-49DB-966A-630E2EA5ACD3}" type="pres">
      <dgm:prSet presAssocID="{5C84E1FD-7988-48E2-B1C1-B0EA78A9BEC9}" presName="rootComposite" presStyleCnt="0"/>
      <dgm:spPr/>
    </dgm:pt>
    <dgm:pt modelId="{4FCEB4DF-DD03-457E-A88E-5C93E2DF184E}" type="pres">
      <dgm:prSet presAssocID="{5C84E1FD-7988-48E2-B1C1-B0EA78A9BEC9}" presName="rootText" presStyleLbl="node4" presStyleIdx="1" presStyleCnt="5">
        <dgm:presLayoutVars>
          <dgm:chPref val="3"/>
        </dgm:presLayoutVars>
      </dgm:prSet>
      <dgm:spPr/>
    </dgm:pt>
    <dgm:pt modelId="{14EB3006-2380-4B5E-8C87-2E54D7E8D185}" type="pres">
      <dgm:prSet presAssocID="{5C84E1FD-7988-48E2-B1C1-B0EA78A9BEC9}" presName="rootConnector" presStyleLbl="node4" presStyleIdx="1" presStyleCnt="5"/>
      <dgm:spPr/>
    </dgm:pt>
    <dgm:pt modelId="{154547E0-CD00-4C4B-9E5D-5016B7F7ABAC}" type="pres">
      <dgm:prSet presAssocID="{5C84E1FD-7988-48E2-B1C1-B0EA78A9BEC9}" presName="hierChild4" presStyleCnt="0"/>
      <dgm:spPr/>
    </dgm:pt>
    <dgm:pt modelId="{36C4FC1D-F35E-479B-A387-F573694BA447}" type="pres">
      <dgm:prSet presAssocID="{5C84E1FD-7988-48E2-B1C1-B0EA78A9BEC9}" presName="hierChild5" presStyleCnt="0"/>
      <dgm:spPr/>
    </dgm:pt>
    <dgm:pt modelId="{C10D6944-10C4-4F0E-9ADC-C8CBA09D1532}" type="pres">
      <dgm:prSet presAssocID="{A322728C-6E44-472F-8553-E81A75A0C89F}" presName="hierChild5" presStyleCnt="0"/>
      <dgm:spPr/>
    </dgm:pt>
    <dgm:pt modelId="{B388DB4B-6FCA-4766-A729-863A08C498D6}" type="pres">
      <dgm:prSet presAssocID="{CFB32FA0-4201-4749-87E9-650575C03ACE}" presName="Name37" presStyleLbl="parChTrans1D3" presStyleIdx="7" presStyleCnt="22"/>
      <dgm:spPr/>
    </dgm:pt>
    <dgm:pt modelId="{544C6765-02F5-487F-9B5B-70D573238ABE}" type="pres">
      <dgm:prSet presAssocID="{C19DAB24-5E84-42A3-B28C-1A15B4E047C9}" presName="hierRoot2" presStyleCnt="0">
        <dgm:presLayoutVars>
          <dgm:hierBranch val="init"/>
        </dgm:presLayoutVars>
      </dgm:prSet>
      <dgm:spPr/>
    </dgm:pt>
    <dgm:pt modelId="{7C2340B8-184E-4D11-9326-14D16B93B7AE}" type="pres">
      <dgm:prSet presAssocID="{C19DAB24-5E84-42A3-B28C-1A15B4E047C9}" presName="rootComposite" presStyleCnt="0"/>
      <dgm:spPr/>
    </dgm:pt>
    <dgm:pt modelId="{81C6675F-5BB5-433F-8CB2-ED64E43122C2}" type="pres">
      <dgm:prSet presAssocID="{C19DAB24-5E84-42A3-B28C-1A15B4E047C9}" presName="rootText" presStyleLbl="node3" presStyleIdx="7" presStyleCnt="21" custScaleX="125961" custScaleY="287474">
        <dgm:presLayoutVars>
          <dgm:chPref val="3"/>
        </dgm:presLayoutVars>
      </dgm:prSet>
      <dgm:spPr/>
    </dgm:pt>
    <dgm:pt modelId="{8EB341C3-8906-43F3-B544-2175B6BD7C76}" type="pres">
      <dgm:prSet presAssocID="{C19DAB24-5E84-42A3-B28C-1A15B4E047C9}" presName="rootConnector" presStyleLbl="node3" presStyleIdx="7" presStyleCnt="21"/>
      <dgm:spPr/>
    </dgm:pt>
    <dgm:pt modelId="{E83584FD-64FC-4EB2-957D-A1EE508BE657}" type="pres">
      <dgm:prSet presAssocID="{C19DAB24-5E84-42A3-B28C-1A15B4E047C9}" presName="hierChild4" presStyleCnt="0"/>
      <dgm:spPr/>
    </dgm:pt>
    <dgm:pt modelId="{F9D58859-BEC3-46A2-ACB0-8A00D3D7D264}" type="pres">
      <dgm:prSet presAssocID="{D2197CB3-40C7-42D5-B261-EA6E6AD75081}" presName="Name37" presStyleLbl="parChTrans1D4" presStyleIdx="2" presStyleCnt="7"/>
      <dgm:spPr/>
    </dgm:pt>
    <dgm:pt modelId="{2FE97359-94C8-4704-8DE3-9E2A2B1CDBF5}" type="pres">
      <dgm:prSet presAssocID="{6C4BC6CC-9B8D-4D4C-9BF1-C0C822306F01}" presName="hierRoot2" presStyleCnt="0">
        <dgm:presLayoutVars>
          <dgm:hierBranch val="init"/>
        </dgm:presLayoutVars>
      </dgm:prSet>
      <dgm:spPr/>
    </dgm:pt>
    <dgm:pt modelId="{C944B710-E189-4797-9988-C742AF79FA1A}" type="pres">
      <dgm:prSet presAssocID="{6C4BC6CC-9B8D-4D4C-9BF1-C0C822306F01}" presName="rootComposite" presStyleCnt="0"/>
      <dgm:spPr/>
    </dgm:pt>
    <dgm:pt modelId="{F89C8AEA-AF8C-4AC7-A989-6C040253D3EB}" type="pres">
      <dgm:prSet presAssocID="{6C4BC6CC-9B8D-4D4C-9BF1-C0C822306F01}" presName="rootText" presStyleLbl="node4" presStyleIdx="2" presStyleCnt="5" custScaleY="275434">
        <dgm:presLayoutVars>
          <dgm:chPref val="3"/>
        </dgm:presLayoutVars>
      </dgm:prSet>
      <dgm:spPr/>
    </dgm:pt>
    <dgm:pt modelId="{B5C2A999-4CC8-48E6-ACFE-B8DE70FABCDE}" type="pres">
      <dgm:prSet presAssocID="{6C4BC6CC-9B8D-4D4C-9BF1-C0C822306F01}" presName="rootConnector" presStyleLbl="node4" presStyleIdx="2" presStyleCnt="5"/>
      <dgm:spPr/>
    </dgm:pt>
    <dgm:pt modelId="{4C99C59E-C37C-47D5-8349-8F0AD22F63F9}" type="pres">
      <dgm:prSet presAssocID="{6C4BC6CC-9B8D-4D4C-9BF1-C0C822306F01}" presName="hierChild4" presStyleCnt="0"/>
      <dgm:spPr/>
    </dgm:pt>
    <dgm:pt modelId="{8535E9A8-041E-412C-A5BA-4CF7A9402D38}" type="pres">
      <dgm:prSet presAssocID="{6C4BC6CC-9B8D-4D4C-9BF1-C0C822306F01}" presName="hierChild5" presStyleCnt="0"/>
      <dgm:spPr/>
    </dgm:pt>
    <dgm:pt modelId="{923514FE-8EED-46A0-8F23-58F35CE6EEA6}" type="pres">
      <dgm:prSet presAssocID="{C19DAB24-5E84-42A3-B28C-1A15B4E047C9}" presName="hierChild5" presStyleCnt="0"/>
      <dgm:spPr/>
    </dgm:pt>
    <dgm:pt modelId="{CC13B934-EC4B-44E3-A665-19297122B77D}" type="pres">
      <dgm:prSet presAssocID="{09D317F3-2729-4F65-B0B6-53A7A543C31C}" presName="Name37" presStyleLbl="parChTrans1D3" presStyleIdx="8" presStyleCnt="22"/>
      <dgm:spPr/>
    </dgm:pt>
    <dgm:pt modelId="{6C7E7498-FCCB-4E6E-BAC4-C7E0D745FFD1}" type="pres">
      <dgm:prSet presAssocID="{879E3996-06E3-4FA9-BA09-59D3B21D636D}" presName="hierRoot2" presStyleCnt="0">
        <dgm:presLayoutVars>
          <dgm:hierBranch val="init"/>
        </dgm:presLayoutVars>
      </dgm:prSet>
      <dgm:spPr/>
    </dgm:pt>
    <dgm:pt modelId="{D8118AA7-6E14-42B0-B56B-03A33D1302A2}" type="pres">
      <dgm:prSet presAssocID="{879E3996-06E3-4FA9-BA09-59D3B21D636D}" presName="rootComposite" presStyleCnt="0"/>
      <dgm:spPr/>
    </dgm:pt>
    <dgm:pt modelId="{F3E56424-EB28-4349-9627-D1520B28CB8A}" type="pres">
      <dgm:prSet presAssocID="{879E3996-06E3-4FA9-BA09-59D3B21D636D}" presName="rootText" presStyleLbl="node3" presStyleIdx="8" presStyleCnt="21" custScaleY="271506" custLinFactNeighborX="-11365" custLinFactNeighborY="-4546">
        <dgm:presLayoutVars>
          <dgm:chPref val="3"/>
        </dgm:presLayoutVars>
      </dgm:prSet>
      <dgm:spPr/>
    </dgm:pt>
    <dgm:pt modelId="{9F5DCD80-442F-4BC8-A94C-A2D67EEDF908}" type="pres">
      <dgm:prSet presAssocID="{879E3996-06E3-4FA9-BA09-59D3B21D636D}" presName="rootConnector" presStyleLbl="node3" presStyleIdx="8" presStyleCnt="21"/>
      <dgm:spPr/>
    </dgm:pt>
    <dgm:pt modelId="{AD32F09A-815D-46AF-A929-F00076FC1C59}" type="pres">
      <dgm:prSet presAssocID="{879E3996-06E3-4FA9-BA09-59D3B21D636D}" presName="hierChild4" presStyleCnt="0"/>
      <dgm:spPr/>
    </dgm:pt>
    <dgm:pt modelId="{7701A61A-0F64-49DF-ACFC-4BF21B352437}" type="pres">
      <dgm:prSet presAssocID="{1C755852-98CE-43D8-9BFA-55150E77211B}" presName="Name37" presStyleLbl="parChTrans1D4" presStyleIdx="3" presStyleCnt="7"/>
      <dgm:spPr/>
    </dgm:pt>
    <dgm:pt modelId="{4A735FEA-335F-47A5-A283-C346FD6DADA2}" type="pres">
      <dgm:prSet presAssocID="{D7ED2CBB-7C7F-492D-AC0A-6F25C53B9471}" presName="hierRoot2" presStyleCnt="0">
        <dgm:presLayoutVars>
          <dgm:hierBranch val="init"/>
        </dgm:presLayoutVars>
      </dgm:prSet>
      <dgm:spPr/>
    </dgm:pt>
    <dgm:pt modelId="{3A9FAEB7-2963-4CAF-8CE2-9F80A45594A8}" type="pres">
      <dgm:prSet presAssocID="{D7ED2CBB-7C7F-492D-AC0A-6F25C53B9471}" presName="rootComposite" presStyleCnt="0"/>
      <dgm:spPr/>
    </dgm:pt>
    <dgm:pt modelId="{303EAB44-AAB3-470C-B0B2-0F217874A52F}" type="pres">
      <dgm:prSet presAssocID="{D7ED2CBB-7C7F-492D-AC0A-6F25C53B9471}" presName="rootText" presStyleLbl="node4" presStyleIdx="3" presStyleCnt="5" custScaleY="166069">
        <dgm:presLayoutVars>
          <dgm:chPref val="3"/>
        </dgm:presLayoutVars>
      </dgm:prSet>
      <dgm:spPr/>
    </dgm:pt>
    <dgm:pt modelId="{CE2FEA26-9378-4B45-A392-5C821435CCB2}" type="pres">
      <dgm:prSet presAssocID="{D7ED2CBB-7C7F-492D-AC0A-6F25C53B9471}" presName="rootConnector" presStyleLbl="node4" presStyleIdx="3" presStyleCnt="5"/>
      <dgm:spPr/>
    </dgm:pt>
    <dgm:pt modelId="{6B3A2856-33E7-4751-BFC2-0368FB0FA70E}" type="pres">
      <dgm:prSet presAssocID="{D7ED2CBB-7C7F-492D-AC0A-6F25C53B9471}" presName="hierChild4" presStyleCnt="0"/>
      <dgm:spPr/>
    </dgm:pt>
    <dgm:pt modelId="{1FB1DC95-0455-4DF4-9DD2-E0D918C7C8F1}" type="pres">
      <dgm:prSet presAssocID="{D7ED2CBB-7C7F-492D-AC0A-6F25C53B9471}" presName="hierChild5" presStyleCnt="0"/>
      <dgm:spPr/>
    </dgm:pt>
    <dgm:pt modelId="{0789CAC1-ACC8-4EA2-89D0-D7B127CE8D75}" type="pres">
      <dgm:prSet presAssocID="{879E3996-06E3-4FA9-BA09-59D3B21D636D}" presName="hierChild5" presStyleCnt="0"/>
      <dgm:spPr/>
    </dgm:pt>
    <dgm:pt modelId="{722BC203-0944-4145-A86A-48D7F711CAF8}" type="pres">
      <dgm:prSet presAssocID="{99289C9E-0AFF-40DC-A01C-65185CE67414}" presName="Name37" presStyleLbl="parChTrans1D3" presStyleIdx="9" presStyleCnt="22"/>
      <dgm:spPr/>
    </dgm:pt>
    <dgm:pt modelId="{6E8B401C-903C-4356-A031-0D31D003C581}" type="pres">
      <dgm:prSet presAssocID="{6BF6B07F-CAE4-4DD2-9262-E948C2BA553C}" presName="hierRoot2" presStyleCnt="0">
        <dgm:presLayoutVars>
          <dgm:hierBranch val="init"/>
        </dgm:presLayoutVars>
      </dgm:prSet>
      <dgm:spPr/>
    </dgm:pt>
    <dgm:pt modelId="{C5D8A853-4FC2-415E-A8EA-E82F6A93A1E6}" type="pres">
      <dgm:prSet presAssocID="{6BF6B07F-CAE4-4DD2-9262-E948C2BA553C}" presName="rootComposite" presStyleCnt="0"/>
      <dgm:spPr/>
    </dgm:pt>
    <dgm:pt modelId="{39572EAD-718E-4AD5-9D32-A569340298FB}" type="pres">
      <dgm:prSet presAssocID="{6BF6B07F-CAE4-4DD2-9262-E948C2BA553C}" presName="rootText" presStyleLbl="node3" presStyleIdx="9" presStyleCnt="21" custScaleX="115054" custScaleY="127270" custLinFactX="25401" custLinFactNeighborX="100000" custLinFactNeighborY="-22181">
        <dgm:presLayoutVars>
          <dgm:chPref val="3"/>
        </dgm:presLayoutVars>
      </dgm:prSet>
      <dgm:spPr/>
    </dgm:pt>
    <dgm:pt modelId="{CA7FB127-2B07-4D6C-85E2-70BA7AEED942}" type="pres">
      <dgm:prSet presAssocID="{6BF6B07F-CAE4-4DD2-9262-E948C2BA553C}" presName="rootConnector" presStyleLbl="node3" presStyleIdx="9" presStyleCnt="21"/>
      <dgm:spPr/>
    </dgm:pt>
    <dgm:pt modelId="{B3F5EC68-90D2-4E6E-B76F-5D11502688CC}" type="pres">
      <dgm:prSet presAssocID="{6BF6B07F-CAE4-4DD2-9262-E948C2BA553C}" presName="hierChild4" presStyleCnt="0"/>
      <dgm:spPr/>
    </dgm:pt>
    <dgm:pt modelId="{A3438E89-98A5-40F9-B657-A5BA1156152C}" type="pres">
      <dgm:prSet presAssocID="{6BF6B07F-CAE4-4DD2-9262-E948C2BA553C}" presName="hierChild5" presStyleCnt="0"/>
      <dgm:spPr/>
    </dgm:pt>
    <dgm:pt modelId="{4E3E66E7-FE02-44A0-98DF-86DF0F3AF13E}" type="pres">
      <dgm:prSet presAssocID="{D3B8DE08-FEB8-42F8-B64C-5D15C7B4B79D}" presName="Name37" presStyleLbl="parChTrans1D3" presStyleIdx="10" presStyleCnt="22"/>
      <dgm:spPr/>
    </dgm:pt>
    <dgm:pt modelId="{72B24931-5B9F-4824-B01C-EFBECB4220EE}" type="pres">
      <dgm:prSet presAssocID="{CEA5859D-07D4-4DFD-9020-1D546DDA90C8}" presName="hierRoot2" presStyleCnt="0">
        <dgm:presLayoutVars>
          <dgm:hierBranch val="init"/>
        </dgm:presLayoutVars>
      </dgm:prSet>
      <dgm:spPr/>
    </dgm:pt>
    <dgm:pt modelId="{F06CD831-BD20-43E6-8B3F-F9895888851F}" type="pres">
      <dgm:prSet presAssocID="{CEA5859D-07D4-4DFD-9020-1D546DDA90C8}" presName="rootComposite" presStyleCnt="0"/>
      <dgm:spPr/>
    </dgm:pt>
    <dgm:pt modelId="{A78086BD-211F-4E3D-AD67-5EEC473BE47D}" type="pres">
      <dgm:prSet presAssocID="{CEA5859D-07D4-4DFD-9020-1D546DDA90C8}" presName="rootText" presStyleLbl="node3" presStyleIdx="10" presStyleCnt="21" custScaleY="188470" custLinFactX="-31894" custLinFactNeighborX="-100000" custLinFactNeighborY="-22181">
        <dgm:presLayoutVars>
          <dgm:chPref val="3"/>
        </dgm:presLayoutVars>
      </dgm:prSet>
      <dgm:spPr/>
    </dgm:pt>
    <dgm:pt modelId="{B1D77EBC-1308-4536-BC14-485429DC54E5}" type="pres">
      <dgm:prSet presAssocID="{CEA5859D-07D4-4DFD-9020-1D546DDA90C8}" presName="rootConnector" presStyleLbl="node3" presStyleIdx="10" presStyleCnt="21"/>
      <dgm:spPr/>
    </dgm:pt>
    <dgm:pt modelId="{C2C626E9-10B8-4753-95AD-C0306057D735}" type="pres">
      <dgm:prSet presAssocID="{CEA5859D-07D4-4DFD-9020-1D546DDA90C8}" presName="hierChild4" presStyleCnt="0"/>
      <dgm:spPr/>
    </dgm:pt>
    <dgm:pt modelId="{DFA47665-FF72-478E-84A8-3B185D0613FF}" type="pres">
      <dgm:prSet presAssocID="{CEA5859D-07D4-4DFD-9020-1D546DDA90C8}" presName="hierChild5" presStyleCnt="0"/>
      <dgm:spPr/>
    </dgm:pt>
    <dgm:pt modelId="{C0689FAD-AF90-4487-AE78-E9F986868CDA}" type="pres">
      <dgm:prSet presAssocID="{E6EA5DF2-A053-44C1-8C14-4D3C3E18539C}" presName="Name37" presStyleLbl="parChTrans1D3" presStyleIdx="11" presStyleCnt="22"/>
      <dgm:spPr/>
    </dgm:pt>
    <dgm:pt modelId="{FF565838-7530-44BA-BE22-06B8A547AEE1}" type="pres">
      <dgm:prSet presAssocID="{AA26EB38-24DF-4643-94CF-38B1FB29C052}" presName="hierRoot2" presStyleCnt="0">
        <dgm:presLayoutVars>
          <dgm:hierBranch val="init"/>
        </dgm:presLayoutVars>
      </dgm:prSet>
      <dgm:spPr/>
    </dgm:pt>
    <dgm:pt modelId="{D8EBF727-3293-45CF-870F-7E99EA45AED7}" type="pres">
      <dgm:prSet presAssocID="{AA26EB38-24DF-4643-94CF-38B1FB29C052}" presName="rootComposite" presStyleCnt="0"/>
      <dgm:spPr/>
    </dgm:pt>
    <dgm:pt modelId="{E7118C92-891B-450B-BDC3-0D6B4C027FDB}" type="pres">
      <dgm:prSet presAssocID="{AA26EB38-24DF-4643-94CF-38B1FB29C052}" presName="rootText" presStyleLbl="node3" presStyleIdx="11" presStyleCnt="21" custScaleX="126745" custScaleY="382130" custLinFactNeighborX="0" custLinFactNeighborY="-19644">
        <dgm:presLayoutVars>
          <dgm:chPref val="3"/>
        </dgm:presLayoutVars>
      </dgm:prSet>
      <dgm:spPr/>
    </dgm:pt>
    <dgm:pt modelId="{AE81F6E1-FC16-4E02-AB6E-02FCC4E0FD9D}" type="pres">
      <dgm:prSet presAssocID="{AA26EB38-24DF-4643-94CF-38B1FB29C052}" presName="rootConnector" presStyleLbl="node3" presStyleIdx="11" presStyleCnt="21"/>
      <dgm:spPr/>
    </dgm:pt>
    <dgm:pt modelId="{EF9B7481-73D5-4F2A-8BAE-69446C84C81C}" type="pres">
      <dgm:prSet presAssocID="{AA26EB38-24DF-4643-94CF-38B1FB29C052}" presName="hierChild4" presStyleCnt="0"/>
      <dgm:spPr/>
    </dgm:pt>
    <dgm:pt modelId="{2D9CC216-C27E-4891-998D-CDA8E10F845C}" type="pres">
      <dgm:prSet presAssocID="{AA26EB38-24DF-4643-94CF-38B1FB29C052}" presName="hierChild5" presStyleCnt="0"/>
      <dgm:spPr/>
    </dgm:pt>
    <dgm:pt modelId="{17E47251-7D03-402D-BE63-824639AB0472}" type="pres">
      <dgm:prSet presAssocID="{BD7BF20F-CF90-4343-9B85-CDA889B3002C}" presName="hierChild5" presStyleCnt="0"/>
      <dgm:spPr/>
    </dgm:pt>
    <dgm:pt modelId="{4CBFE0D8-3F1F-43EA-B140-6CA244E4CD57}" type="pres">
      <dgm:prSet presAssocID="{441267FB-F671-4CDA-A935-38DB662BEC19}" presName="Name37" presStyleLbl="parChTrans1D2" presStyleIdx="5" presStyleCnt="14"/>
      <dgm:spPr/>
    </dgm:pt>
    <dgm:pt modelId="{35082C41-A70D-44A3-BA44-07AE28FCA15F}" type="pres">
      <dgm:prSet presAssocID="{BA884887-DAB9-40EF-B210-013F8580F0AC}" presName="hierRoot2" presStyleCnt="0">
        <dgm:presLayoutVars>
          <dgm:hierBranch val="init"/>
        </dgm:presLayoutVars>
      </dgm:prSet>
      <dgm:spPr/>
    </dgm:pt>
    <dgm:pt modelId="{E7A3E4B1-5597-461F-8027-C43DE91EBEBC}" type="pres">
      <dgm:prSet presAssocID="{BA884887-DAB9-40EF-B210-013F8580F0AC}" presName="rootComposite" presStyleCnt="0"/>
      <dgm:spPr/>
    </dgm:pt>
    <dgm:pt modelId="{CD28EE2E-A8D3-49C1-9D0D-2FB5B18FD06C}" type="pres">
      <dgm:prSet presAssocID="{BA884887-DAB9-40EF-B210-013F8580F0AC}" presName="rootText" presStyleLbl="node2" presStyleIdx="5" presStyleCnt="14" custScaleX="131078" custScaleY="297039">
        <dgm:presLayoutVars>
          <dgm:chPref val="3"/>
        </dgm:presLayoutVars>
      </dgm:prSet>
      <dgm:spPr/>
    </dgm:pt>
    <dgm:pt modelId="{5D2457A3-228A-410C-BB8F-3F21E6A1BF73}" type="pres">
      <dgm:prSet presAssocID="{BA884887-DAB9-40EF-B210-013F8580F0AC}" presName="rootConnector" presStyleLbl="node2" presStyleIdx="5" presStyleCnt="14"/>
      <dgm:spPr/>
    </dgm:pt>
    <dgm:pt modelId="{6FF2B284-1FE2-4F97-8342-B81C07D39CF6}" type="pres">
      <dgm:prSet presAssocID="{BA884887-DAB9-40EF-B210-013F8580F0AC}" presName="hierChild4" presStyleCnt="0"/>
      <dgm:spPr/>
    </dgm:pt>
    <dgm:pt modelId="{62B75A69-6991-409D-AEA5-BD089E9222C3}" type="pres">
      <dgm:prSet presAssocID="{0E361C8E-D1B4-446C-B255-DC6D9D384AA7}" presName="Name37" presStyleLbl="parChTrans1D3" presStyleIdx="12" presStyleCnt="22"/>
      <dgm:spPr/>
    </dgm:pt>
    <dgm:pt modelId="{AB3752A0-ECB1-4119-BC9A-47F043E7D46C}" type="pres">
      <dgm:prSet presAssocID="{A6D054BA-1623-460B-B083-5E4C704BB0A0}" presName="hierRoot2" presStyleCnt="0">
        <dgm:presLayoutVars>
          <dgm:hierBranch val="init"/>
        </dgm:presLayoutVars>
      </dgm:prSet>
      <dgm:spPr/>
    </dgm:pt>
    <dgm:pt modelId="{C2BEDE2A-8D74-4CE0-AF55-9893C5CAC7B9}" type="pres">
      <dgm:prSet presAssocID="{A6D054BA-1623-460B-B083-5E4C704BB0A0}" presName="rootComposite" presStyleCnt="0"/>
      <dgm:spPr/>
    </dgm:pt>
    <dgm:pt modelId="{322E9F14-C5CB-4FD7-96B7-E0F2CCC0A15F}" type="pres">
      <dgm:prSet presAssocID="{A6D054BA-1623-460B-B083-5E4C704BB0A0}" presName="rootText" presStyleLbl="node3" presStyleIdx="12" presStyleCnt="21" custScaleX="132629" custScaleY="170003" custLinFactNeighborX="9506" custLinFactNeighborY="67901">
        <dgm:presLayoutVars>
          <dgm:chPref val="3"/>
        </dgm:presLayoutVars>
      </dgm:prSet>
      <dgm:spPr/>
    </dgm:pt>
    <dgm:pt modelId="{2262076A-E7B9-4B87-9529-322F730F5BE6}" type="pres">
      <dgm:prSet presAssocID="{A6D054BA-1623-460B-B083-5E4C704BB0A0}" presName="rootConnector" presStyleLbl="node3" presStyleIdx="12" presStyleCnt="21"/>
      <dgm:spPr/>
    </dgm:pt>
    <dgm:pt modelId="{643DA1C9-43A6-4EE3-938B-30A42D471302}" type="pres">
      <dgm:prSet presAssocID="{A6D054BA-1623-460B-B083-5E4C704BB0A0}" presName="hierChild4" presStyleCnt="0"/>
      <dgm:spPr/>
    </dgm:pt>
    <dgm:pt modelId="{739DA04A-AB99-490C-86DF-473CCF08D00D}" type="pres">
      <dgm:prSet presAssocID="{A6D054BA-1623-460B-B083-5E4C704BB0A0}" presName="hierChild5" presStyleCnt="0"/>
      <dgm:spPr/>
    </dgm:pt>
    <dgm:pt modelId="{ACBA8EB0-066B-43CB-B2D3-CED3139FB488}" type="pres">
      <dgm:prSet presAssocID="{BA884887-DAB9-40EF-B210-013F8580F0AC}" presName="hierChild5" presStyleCnt="0"/>
      <dgm:spPr/>
    </dgm:pt>
    <dgm:pt modelId="{98C2F332-944C-4E18-B2F6-477E48AACA8A}" type="pres">
      <dgm:prSet presAssocID="{6498817C-9826-4FBA-BCEC-41614DC91838}" presName="Name37" presStyleLbl="parChTrans1D2" presStyleIdx="6" presStyleCnt="14"/>
      <dgm:spPr/>
    </dgm:pt>
    <dgm:pt modelId="{1E264C80-A66B-4712-93FE-7B56CCA56991}" type="pres">
      <dgm:prSet presAssocID="{A23E3DD3-84C7-4F1A-A7EB-38BFC37D2455}" presName="hierRoot2" presStyleCnt="0">
        <dgm:presLayoutVars>
          <dgm:hierBranch val="init"/>
        </dgm:presLayoutVars>
      </dgm:prSet>
      <dgm:spPr/>
    </dgm:pt>
    <dgm:pt modelId="{F9670B42-9B5D-489A-B619-F4C093577FA6}" type="pres">
      <dgm:prSet presAssocID="{A23E3DD3-84C7-4F1A-A7EB-38BFC37D2455}" presName="rootComposite" presStyleCnt="0"/>
      <dgm:spPr/>
    </dgm:pt>
    <dgm:pt modelId="{656D84FE-6DC9-4D63-AC76-2776179517B6}" type="pres">
      <dgm:prSet presAssocID="{A23E3DD3-84C7-4F1A-A7EB-38BFC37D2455}" presName="rootText" presStyleLbl="node2" presStyleIdx="6" presStyleCnt="14" custScaleX="147742" custScaleY="147320">
        <dgm:presLayoutVars>
          <dgm:chPref val="3"/>
        </dgm:presLayoutVars>
      </dgm:prSet>
      <dgm:spPr/>
    </dgm:pt>
    <dgm:pt modelId="{BB2208F1-49D2-4C2F-ABFD-B1FDB3878691}" type="pres">
      <dgm:prSet presAssocID="{A23E3DD3-84C7-4F1A-A7EB-38BFC37D2455}" presName="rootConnector" presStyleLbl="node2" presStyleIdx="6" presStyleCnt="14"/>
      <dgm:spPr/>
    </dgm:pt>
    <dgm:pt modelId="{62DCF4A7-AA59-44E6-BCAE-7803230413D9}" type="pres">
      <dgm:prSet presAssocID="{A23E3DD3-84C7-4F1A-A7EB-38BFC37D2455}" presName="hierChild4" presStyleCnt="0"/>
      <dgm:spPr/>
    </dgm:pt>
    <dgm:pt modelId="{6005E63A-0C35-4E2C-9D7B-78954A0A554E}" type="pres">
      <dgm:prSet presAssocID="{582A2D63-3B2B-47AD-8AFC-7938F6C5D036}" presName="Name37" presStyleLbl="parChTrans1D3" presStyleIdx="13" presStyleCnt="22"/>
      <dgm:spPr/>
    </dgm:pt>
    <dgm:pt modelId="{878B5A93-CEE2-47ED-A7AA-40C3336D9347}" type="pres">
      <dgm:prSet presAssocID="{387A18B9-C7FD-4D3D-8661-AA1540911CA6}" presName="hierRoot2" presStyleCnt="0">
        <dgm:presLayoutVars>
          <dgm:hierBranch val="init"/>
        </dgm:presLayoutVars>
      </dgm:prSet>
      <dgm:spPr/>
    </dgm:pt>
    <dgm:pt modelId="{89621DBE-20CE-4076-ADFC-AC20DA9E9A9E}" type="pres">
      <dgm:prSet presAssocID="{387A18B9-C7FD-4D3D-8661-AA1540911CA6}" presName="rootComposite" presStyleCnt="0"/>
      <dgm:spPr/>
    </dgm:pt>
    <dgm:pt modelId="{F1D450C0-CBF5-45CB-A8BF-A1E797F6C962}" type="pres">
      <dgm:prSet presAssocID="{387A18B9-C7FD-4D3D-8661-AA1540911CA6}" presName="rootText" presStyleLbl="node3" presStyleIdx="13" presStyleCnt="21" custScaleX="111084" custScaleY="545857">
        <dgm:presLayoutVars>
          <dgm:chPref val="3"/>
        </dgm:presLayoutVars>
      </dgm:prSet>
      <dgm:spPr/>
    </dgm:pt>
    <dgm:pt modelId="{F009FEB4-A435-4C0C-AB34-5C83B0F777D2}" type="pres">
      <dgm:prSet presAssocID="{387A18B9-C7FD-4D3D-8661-AA1540911CA6}" presName="rootConnector" presStyleLbl="node3" presStyleIdx="13" presStyleCnt="21"/>
      <dgm:spPr/>
    </dgm:pt>
    <dgm:pt modelId="{56397974-A1C6-4E77-A855-3162C080CAD8}" type="pres">
      <dgm:prSet presAssocID="{387A18B9-C7FD-4D3D-8661-AA1540911CA6}" presName="hierChild4" presStyleCnt="0"/>
      <dgm:spPr/>
    </dgm:pt>
    <dgm:pt modelId="{9E44A48A-7262-4CE5-A243-D744BDB099DD}" type="pres">
      <dgm:prSet presAssocID="{387A18B9-C7FD-4D3D-8661-AA1540911CA6}" presName="hierChild5" presStyleCnt="0"/>
      <dgm:spPr/>
    </dgm:pt>
    <dgm:pt modelId="{06032D7D-38C2-4701-A58F-506BC89AFA30}" type="pres">
      <dgm:prSet presAssocID="{8D9ABD86-A321-40AA-AB5B-52CD536315CF}" presName="Name37" presStyleLbl="parChTrans1D3" presStyleIdx="14" presStyleCnt="22"/>
      <dgm:spPr/>
    </dgm:pt>
    <dgm:pt modelId="{D2049AAA-8652-479C-9A01-71E75DE62B9E}" type="pres">
      <dgm:prSet presAssocID="{17D4F1FC-CD17-45E8-8FC6-82C39D6F452C}" presName="hierRoot2" presStyleCnt="0">
        <dgm:presLayoutVars>
          <dgm:hierBranch val="init"/>
        </dgm:presLayoutVars>
      </dgm:prSet>
      <dgm:spPr/>
    </dgm:pt>
    <dgm:pt modelId="{7DE42E0A-D95F-407F-83C5-42FAA54F9324}" type="pres">
      <dgm:prSet presAssocID="{17D4F1FC-CD17-45E8-8FC6-82C39D6F452C}" presName="rootComposite" presStyleCnt="0"/>
      <dgm:spPr/>
    </dgm:pt>
    <dgm:pt modelId="{B00DF155-3D5C-42AC-AF09-FA3EEF66E131}" type="pres">
      <dgm:prSet presAssocID="{17D4F1FC-CD17-45E8-8FC6-82C39D6F452C}" presName="rootText" presStyleLbl="node3" presStyleIdx="14" presStyleCnt="21" custScaleX="158821" custScaleY="174909">
        <dgm:presLayoutVars>
          <dgm:chPref val="3"/>
        </dgm:presLayoutVars>
      </dgm:prSet>
      <dgm:spPr/>
    </dgm:pt>
    <dgm:pt modelId="{22460A84-471C-4D10-BAF0-9168A4930CBE}" type="pres">
      <dgm:prSet presAssocID="{17D4F1FC-CD17-45E8-8FC6-82C39D6F452C}" presName="rootConnector" presStyleLbl="node3" presStyleIdx="14" presStyleCnt="21"/>
      <dgm:spPr/>
    </dgm:pt>
    <dgm:pt modelId="{9016AA5D-C230-4E4D-B891-662DFFC54894}" type="pres">
      <dgm:prSet presAssocID="{17D4F1FC-CD17-45E8-8FC6-82C39D6F452C}" presName="hierChild4" presStyleCnt="0"/>
      <dgm:spPr/>
    </dgm:pt>
    <dgm:pt modelId="{B6762BFC-33FA-406C-BB83-8C0EF80515F5}" type="pres">
      <dgm:prSet presAssocID="{17D4F1FC-CD17-45E8-8FC6-82C39D6F452C}" presName="hierChild5" presStyleCnt="0"/>
      <dgm:spPr/>
    </dgm:pt>
    <dgm:pt modelId="{200934CD-1DFE-4955-ABE8-01A388E85C22}" type="pres">
      <dgm:prSet presAssocID="{6A05E482-2C8C-45C5-98BC-E9F97B757238}" presName="Name111" presStyleLbl="parChTrans1D4" presStyleIdx="4" presStyleCnt="7"/>
      <dgm:spPr/>
    </dgm:pt>
    <dgm:pt modelId="{3205D7B4-718F-4F69-A601-21B6E2B72878}" type="pres">
      <dgm:prSet presAssocID="{1B5AB583-54A7-466A-AC14-25B8A239BF3F}" presName="hierRoot3" presStyleCnt="0">
        <dgm:presLayoutVars>
          <dgm:hierBranch val="init"/>
        </dgm:presLayoutVars>
      </dgm:prSet>
      <dgm:spPr/>
    </dgm:pt>
    <dgm:pt modelId="{29DD5743-7F4B-4213-81ED-A3BD7E9956E9}" type="pres">
      <dgm:prSet presAssocID="{1B5AB583-54A7-466A-AC14-25B8A239BF3F}" presName="rootComposite3" presStyleCnt="0"/>
      <dgm:spPr/>
    </dgm:pt>
    <dgm:pt modelId="{5B5943BF-AF1D-4C3D-B710-3A2124D01141}" type="pres">
      <dgm:prSet presAssocID="{1B5AB583-54A7-466A-AC14-25B8A239BF3F}" presName="rootText3" presStyleLbl="asst3" presStyleIdx="0" presStyleCnt="2" custScaleX="152623" custScaleY="310958">
        <dgm:presLayoutVars>
          <dgm:chPref val="3"/>
        </dgm:presLayoutVars>
      </dgm:prSet>
      <dgm:spPr/>
    </dgm:pt>
    <dgm:pt modelId="{CC7B0DF7-5566-4636-965F-3FD7E5D0AB00}" type="pres">
      <dgm:prSet presAssocID="{1B5AB583-54A7-466A-AC14-25B8A239BF3F}" presName="rootConnector3" presStyleLbl="asst3" presStyleIdx="0" presStyleCnt="2"/>
      <dgm:spPr/>
    </dgm:pt>
    <dgm:pt modelId="{1F635F31-C069-455E-8956-C158C4A4DF1D}" type="pres">
      <dgm:prSet presAssocID="{1B5AB583-54A7-466A-AC14-25B8A239BF3F}" presName="hierChild6" presStyleCnt="0"/>
      <dgm:spPr/>
    </dgm:pt>
    <dgm:pt modelId="{1FFE4E32-072E-4B01-A897-CDF702A260C3}" type="pres">
      <dgm:prSet presAssocID="{1B5AB583-54A7-466A-AC14-25B8A239BF3F}" presName="hierChild7" presStyleCnt="0"/>
      <dgm:spPr/>
    </dgm:pt>
    <dgm:pt modelId="{5E42FBEB-1499-43B9-AE16-12C50BAD8CBB}" type="pres">
      <dgm:prSet presAssocID="{A23E3DD3-84C7-4F1A-A7EB-38BFC37D2455}" presName="hierChild5" presStyleCnt="0"/>
      <dgm:spPr/>
    </dgm:pt>
    <dgm:pt modelId="{1A4E307B-78B6-4273-935F-C76EAE21A8E0}" type="pres">
      <dgm:prSet presAssocID="{72C20599-58E1-4DCD-A6D5-6C22130E2D0B}" presName="Name37" presStyleLbl="parChTrans1D2" presStyleIdx="7" presStyleCnt="14"/>
      <dgm:spPr/>
    </dgm:pt>
    <dgm:pt modelId="{FE73244D-D65E-48B6-93AF-EE4ABA246A04}" type="pres">
      <dgm:prSet presAssocID="{B4AFE3DD-40A7-4873-AA80-929626CECE1B}" presName="hierRoot2" presStyleCnt="0">
        <dgm:presLayoutVars>
          <dgm:hierBranch val="init"/>
        </dgm:presLayoutVars>
      </dgm:prSet>
      <dgm:spPr/>
    </dgm:pt>
    <dgm:pt modelId="{87C6AC6D-069A-4B21-A98E-1F91B97B46DD}" type="pres">
      <dgm:prSet presAssocID="{B4AFE3DD-40A7-4873-AA80-929626CECE1B}" presName="rootComposite" presStyleCnt="0"/>
      <dgm:spPr/>
    </dgm:pt>
    <dgm:pt modelId="{2C149952-31F2-43E9-BAE6-1B05AEDF599F}" type="pres">
      <dgm:prSet presAssocID="{B4AFE3DD-40A7-4873-AA80-929626CECE1B}" presName="rootText" presStyleLbl="node2" presStyleIdx="7" presStyleCnt="14" custScaleX="136205" custScaleY="236831">
        <dgm:presLayoutVars>
          <dgm:chPref val="3"/>
        </dgm:presLayoutVars>
      </dgm:prSet>
      <dgm:spPr/>
    </dgm:pt>
    <dgm:pt modelId="{460190FC-2081-47EF-BDBA-7A0277C71A58}" type="pres">
      <dgm:prSet presAssocID="{B4AFE3DD-40A7-4873-AA80-929626CECE1B}" presName="rootConnector" presStyleLbl="node2" presStyleIdx="7" presStyleCnt="14"/>
      <dgm:spPr/>
    </dgm:pt>
    <dgm:pt modelId="{076483E9-6405-4706-B09E-582FE1FB6E73}" type="pres">
      <dgm:prSet presAssocID="{B4AFE3DD-40A7-4873-AA80-929626CECE1B}" presName="hierChild4" presStyleCnt="0"/>
      <dgm:spPr/>
    </dgm:pt>
    <dgm:pt modelId="{3B710DDE-ECB9-40EB-B2AA-F6389AF2716E}" type="pres">
      <dgm:prSet presAssocID="{0A5EB850-B785-4617-A3B3-EF141512A0DF}" presName="Name37" presStyleLbl="parChTrans1D3" presStyleIdx="15" presStyleCnt="22"/>
      <dgm:spPr/>
    </dgm:pt>
    <dgm:pt modelId="{A05B6E3A-A9AF-49CC-A150-2AE368D66D38}" type="pres">
      <dgm:prSet presAssocID="{77134AF9-7297-468D-AE77-6AD3E69AD5C7}" presName="hierRoot2" presStyleCnt="0">
        <dgm:presLayoutVars>
          <dgm:hierBranch val="init"/>
        </dgm:presLayoutVars>
      </dgm:prSet>
      <dgm:spPr/>
    </dgm:pt>
    <dgm:pt modelId="{81FE9A56-522D-4DDA-8110-4CB5E21FD72B}" type="pres">
      <dgm:prSet presAssocID="{77134AF9-7297-468D-AE77-6AD3E69AD5C7}" presName="rootComposite" presStyleCnt="0"/>
      <dgm:spPr/>
    </dgm:pt>
    <dgm:pt modelId="{8CDB84A9-4353-46C7-80FC-9972A2DF4E7D}" type="pres">
      <dgm:prSet presAssocID="{77134AF9-7297-468D-AE77-6AD3E69AD5C7}" presName="rootText" presStyleLbl="node3" presStyleIdx="15" presStyleCnt="21" custScaleX="156571" custScaleY="118276">
        <dgm:presLayoutVars>
          <dgm:chPref val="3"/>
        </dgm:presLayoutVars>
      </dgm:prSet>
      <dgm:spPr/>
    </dgm:pt>
    <dgm:pt modelId="{38822011-C854-4770-BF59-BC8BB6BE2284}" type="pres">
      <dgm:prSet presAssocID="{77134AF9-7297-468D-AE77-6AD3E69AD5C7}" presName="rootConnector" presStyleLbl="node3" presStyleIdx="15" presStyleCnt="21"/>
      <dgm:spPr/>
    </dgm:pt>
    <dgm:pt modelId="{C9FDFE39-EC04-4BD9-800C-DD74ECD22F05}" type="pres">
      <dgm:prSet presAssocID="{77134AF9-7297-468D-AE77-6AD3E69AD5C7}" presName="hierChild4" presStyleCnt="0"/>
      <dgm:spPr/>
    </dgm:pt>
    <dgm:pt modelId="{F6AA06F9-69BB-4655-B5C2-D148A902B3C3}" type="pres">
      <dgm:prSet presAssocID="{0DF72F50-419C-4D94-8116-4D2697604EC6}" presName="Name37" presStyleLbl="parChTrans1D4" presStyleIdx="5" presStyleCnt="7"/>
      <dgm:spPr/>
    </dgm:pt>
    <dgm:pt modelId="{D8334DCE-4DBB-40CC-8E86-AE4B6A957844}" type="pres">
      <dgm:prSet presAssocID="{A9E153CB-37CC-49FB-A728-715AA0C283F0}" presName="hierRoot2" presStyleCnt="0">
        <dgm:presLayoutVars>
          <dgm:hierBranch val="init"/>
        </dgm:presLayoutVars>
      </dgm:prSet>
      <dgm:spPr/>
    </dgm:pt>
    <dgm:pt modelId="{962716B7-0F12-4F54-8FD8-F6FC9BB081E4}" type="pres">
      <dgm:prSet presAssocID="{A9E153CB-37CC-49FB-A728-715AA0C283F0}" presName="rootComposite" presStyleCnt="0"/>
      <dgm:spPr/>
    </dgm:pt>
    <dgm:pt modelId="{4234EADB-A8EB-44F3-9526-FCB30E79294A}" type="pres">
      <dgm:prSet presAssocID="{A9E153CB-37CC-49FB-A728-715AA0C283F0}" presName="rootText" presStyleLbl="node4" presStyleIdx="4" presStyleCnt="5" custScaleX="167542" custScaleY="275653">
        <dgm:presLayoutVars>
          <dgm:chPref val="3"/>
        </dgm:presLayoutVars>
      </dgm:prSet>
      <dgm:spPr/>
    </dgm:pt>
    <dgm:pt modelId="{6548BAE9-AFB0-4E3C-96EC-13CFE5DCEBB8}" type="pres">
      <dgm:prSet presAssocID="{A9E153CB-37CC-49FB-A728-715AA0C283F0}" presName="rootConnector" presStyleLbl="node4" presStyleIdx="4" presStyleCnt="5"/>
      <dgm:spPr/>
    </dgm:pt>
    <dgm:pt modelId="{275A99D4-D393-44DC-9800-CD84643DF8D8}" type="pres">
      <dgm:prSet presAssocID="{A9E153CB-37CC-49FB-A728-715AA0C283F0}" presName="hierChild4" presStyleCnt="0"/>
      <dgm:spPr/>
    </dgm:pt>
    <dgm:pt modelId="{489442A2-000E-482E-90EC-32349D5DCBFC}" type="pres">
      <dgm:prSet presAssocID="{A9E153CB-37CC-49FB-A728-715AA0C283F0}" presName="hierChild5" presStyleCnt="0"/>
      <dgm:spPr/>
    </dgm:pt>
    <dgm:pt modelId="{70E32CBE-EE62-4CC5-94AB-413333749C5D}" type="pres">
      <dgm:prSet presAssocID="{77134AF9-7297-468D-AE77-6AD3E69AD5C7}" presName="hierChild5" presStyleCnt="0"/>
      <dgm:spPr/>
    </dgm:pt>
    <dgm:pt modelId="{F8B81D15-7B6B-45A1-B621-19FC5995E385}" type="pres">
      <dgm:prSet presAssocID="{23EB0411-019E-4CA5-8F67-3015C6DDBDB1}" presName="Name37" presStyleLbl="parChTrans1D3" presStyleIdx="16" presStyleCnt="22"/>
      <dgm:spPr/>
    </dgm:pt>
    <dgm:pt modelId="{E478AD9A-C62A-449B-AF50-2492FA9EB8D2}" type="pres">
      <dgm:prSet presAssocID="{A2299A14-8501-42AB-85B3-1B7F822FB43F}" presName="hierRoot2" presStyleCnt="0">
        <dgm:presLayoutVars>
          <dgm:hierBranch val="init"/>
        </dgm:presLayoutVars>
      </dgm:prSet>
      <dgm:spPr/>
    </dgm:pt>
    <dgm:pt modelId="{DFE208C5-7ACA-412E-9CDD-2E8582B580C0}" type="pres">
      <dgm:prSet presAssocID="{A2299A14-8501-42AB-85B3-1B7F822FB43F}" presName="rootComposite" presStyleCnt="0"/>
      <dgm:spPr/>
    </dgm:pt>
    <dgm:pt modelId="{E476AF58-1528-4018-82B5-5A435B309DEF}" type="pres">
      <dgm:prSet presAssocID="{A2299A14-8501-42AB-85B3-1B7F822FB43F}" presName="rootText" presStyleLbl="node3" presStyleIdx="16" presStyleCnt="21" custScaleX="104370" custScaleY="330837" custLinFactNeighborX="-11059" custLinFactNeighborY="4424">
        <dgm:presLayoutVars>
          <dgm:chPref val="3"/>
        </dgm:presLayoutVars>
      </dgm:prSet>
      <dgm:spPr/>
    </dgm:pt>
    <dgm:pt modelId="{EA1930E5-19E0-49F0-AE3E-4DD996885389}" type="pres">
      <dgm:prSet presAssocID="{A2299A14-8501-42AB-85B3-1B7F822FB43F}" presName="rootConnector" presStyleLbl="node3" presStyleIdx="16" presStyleCnt="21"/>
      <dgm:spPr/>
    </dgm:pt>
    <dgm:pt modelId="{661F6556-7ECD-4C27-B719-E68EC02B68A1}" type="pres">
      <dgm:prSet presAssocID="{A2299A14-8501-42AB-85B3-1B7F822FB43F}" presName="hierChild4" presStyleCnt="0"/>
      <dgm:spPr/>
    </dgm:pt>
    <dgm:pt modelId="{BFA3273C-B946-47F8-A3DC-20D305217833}" type="pres">
      <dgm:prSet presAssocID="{A2299A14-8501-42AB-85B3-1B7F822FB43F}" presName="hierChild5" presStyleCnt="0"/>
      <dgm:spPr/>
    </dgm:pt>
    <dgm:pt modelId="{ED5512AC-9628-40DE-85B2-2B2A93A2A303}" type="pres">
      <dgm:prSet presAssocID="{B4AFE3DD-40A7-4873-AA80-929626CECE1B}" presName="hierChild5" presStyleCnt="0"/>
      <dgm:spPr/>
    </dgm:pt>
    <dgm:pt modelId="{90B28878-37A0-46AE-90D2-AFEA875E6D3B}" type="pres">
      <dgm:prSet presAssocID="{F731E5D7-A3FD-404B-8256-C09E07FC7742}" presName="Name37" presStyleLbl="parChTrans1D2" presStyleIdx="8" presStyleCnt="14"/>
      <dgm:spPr/>
    </dgm:pt>
    <dgm:pt modelId="{E00D5B20-6E41-4AF6-B1B2-BF92175E79C7}" type="pres">
      <dgm:prSet presAssocID="{01097F22-3181-4278-B0A1-B894229C7AFE}" presName="hierRoot2" presStyleCnt="0">
        <dgm:presLayoutVars>
          <dgm:hierBranch val="init"/>
        </dgm:presLayoutVars>
      </dgm:prSet>
      <dgm:spPr/>
    </dgm:pt>
    <dgm:pt modelId="{4554A730-B654-401B-9D8A-3BAFAB4DEE31}" type="pres">
      <dgm:prSet presAssocID="{01097F22-3181-4278-B0A1-B894229C7AFE}" presName="rootComposite" presStyleCnt="0"/>
      <dgm:spPr/>
    </dgm:pt>
    <dgm:pt modelId="{B53580C1-234F-44C0-8D0F-ED1D7731CFC0}" type="pres">
      <dgm:prSet presAssocID="{01097F22-3181-4278-B0A1-B894229C7AFE}" presName="rootText" presStyleLbl="node2" presStyleIdx="8" presStyleCnt="14" custScaleX="131436" custScaleY="358106">
        <dgm:presLayoutVars>
          <dgm:chPref val="3"/>
        </dgm:presLayoutVars>
      </dgm:prSet>
      <dgm:spPr/>
    </dgm:pt>
    <dgm:pt modelId="{E5AB668C-9297-4CF0-BF31-984BC7589112}" type="pres">
      <dgm:prSet presAssocID="{01097F22-3181-4278-B0A1-B894229C7AFE}" presName="rootConnector" presStyleLbl="node2" presStyleIdx="8" presStyleCnt="14"/>
      <dgm:spPr/>
    </dgm:pt>
    <dgm:pt modelId="{BDBFE5BB-3AC4-4EE0-9D51-2ACF30355BAE}" type="pres">
      <dgm:prSet presAssocID="{01097F22-3181-4278-B0A1-B894229C7AFE}" presName="hierChild4" presStyleCnt="0"/>
      <dgm:spPr/>
    </dgm:pt>
    <dgm:pt modelId="{5550A2ED-A2DB-489D-B290-B09E0A4929BE}" type="pres">
      <dgm:prSet presAssocID="{18687A6C-B076-44A6-9477-B04A142871C7}" presName="Name37" presStyleLbl="parChTrans1D3" presStyleIdx="17" presStyleCnt="22"/>
      <dgm:spPr/>
    </dgm:pt>
    <dgm:pt modelId="{36DCDC68-8414-4BEE-A984-ABA3357945E4}" type="pres">
      <dgm:prSet presAssocID="{B83C480D-4D56-41A8-BE95-E69F19638A36}" presName="hierRoot2" presStyleCnt="0">
        <dgm:presLayoutVars>
          <dgm:hierBranch val="init"/>
        </dgm:presLayoutVars>
      </dgm:prSet>
      <dgm:spPr/>
    </dgm:pt>
    <dgm:pt modelId="{B3752F00-86FF-499E-8797-10C007D1C9BC}" type="pres">
      <dgm:prSet presAssocID="{B83C480D-4D56-41A8-BE95-E69F19638A36}" presName="rootComposite" presStyleCnt="0"/>
      <dgm:spPr/>
    </dgm:pt>
    <dgm:pt modelId="{DEB42D44-F32E-49FF-8FCE-BD70E506EB09}" type="pres">
      <dgm:prSet presAssocID="{B83C480D-4D56-41A8-BE95-E69F19638A36}" presName="rootText" presStyleLbl="node3" presStyleIdx="17" presStyleCnt="21" custScaleX="127046" custScaleY="298615">
        <dgm:presLayoutVars>
          <dgm:chPref val="3"/>
        </dgm:presLayoutVars>
      </dgm:prSet>
      <dgm:spPr/>
    </dgm:pt>
    <dgm:pt modelId="{DFC6DE19-69AE-4FCB-A241-F069596E2D22}" type="pres">
      <dgm:prSet presAssocID="{B83C480D-4D56-41A8-BE95-E69F19638A36}" presName="rootConnector" presStyleLbl="node3" presStyleIdx="17" presStyleCnt="21"/>
      <dgm:spPr/>
    </dgm:pt>
    <dgm:pt modelId="{37466A40-F265-4B69-A4D5-E7AE390771A9}" type="pres">
      <dgm:prSet presAssocID="{B83C480D-4D56-41A8-BE95-E69F19638A36}" presName="hierChild4" presStyleCnt="0"/>
      <dgm:spPr/>
    </dgm:pt>
    <dgm:pt modelId="{2B07E06A-98C5-4B39-B9C5-4FFCA2353EC2}" type="pres">
      <dgm:prSet presAssocID="{B83C480D-4D56-41A8-BE95-E69F19638A36}" presName="hierChild5" presStyleCnt="0"/>
      <dgm:spPr/>
    </dgm:pt>
    <dgm:pt modelId="{349645AC-7A6B-411A-9ED9-4676214C4EEB}" type="pres">
      <dgm:prSet presAssocID="{01097F22-3181-4278-B0A1-B894229C7AFE}" presName="hierChild5" presStyleCnt="0"/>
      <dgm:spPr/>
    </dgm:pt>
    <dgm:pt modelId="{A98FD7A8-50C6-4BD1-A08E-97A768F68AFE}" type="pres">
      <dgm:prSet presAssocID="{BF46A6F1-694A-47B9-BE78-E98E7495DB43}" presName="Name37" presStyleLbl="parChTrans1D2" presStyleIdx="9" presStyleCnt="14"/>
      <dgm:spPr/>
    </dgm:pt>
    <dgm:pt modelId="{B9E7246E-2C5C-4975-9CDE-5FBDE502B579}" type="pres">
      <dgm:prSet presAssocID="{44FFF76F-8480-46DA-9540-171ABBC33A30}" presName="hierRoot2" presStyleCnt="0">
        <dgm:presLayoutVars>
          <dgm:hierBranch val="init"/>
        </dgm:presLayoutVars>
      </dgm:prSet>
      <dgm:spPr/>
    </dgm:pt>
    <dgm:pt modelId="{222EDA7A-658B-4E66-9EF4-BE4CB95B5E9D}" type="pres">
      <dgm:prSet presAssocID="{44FFF76F-8480-46DA-9540-171ABBC33A30}" presName="rootComposite" presStyleCnt="0"/>
      <dgm:spPr/>
    </dgm:pt>
    <dgm:pt modelId="{33BC0EB5-7338-4BAB-8881-858927002EB0}" type="pres">
      <dgm:prSet presAssocID="{44FFF76F-8480-46DA-9540-171ABBC33A30}" presName="rootText" presStyleLbl="node2" presStyleIdx="9" presStyleCnt="14" custScaleX="126678" custScaleY="292040">
        <dgm:presLayoutVars>
          <dgm:chPref val="3"/>
        </dgm:presLayoutVars>
      </dgm:prSet>
      <dgm:spPr/>
    </dgm:pt>
    <dgm:pt modelId="{989D05EF-1A69-488E-B074-D008A8D9F9E7}" type="pres">
      <dgm:prSet presAssocID="{44FFF76F-8480-46DA-9540-171ABBC33A30}" presName="rootConnector" presStyleLbl="node2" presStyleIdx="9" presStyleCnt="14"/>
      <dgm:spPr/>
    </dgm:pt>
    <dgm:pt modelId="{A8D3F16D-C2EA-4FA4-B101-3DCD8F613A1F}" type="pres">
      <dgm:prSet presAssocID="{44FFF76F-8480-46DA-9540-171ABBC33A30}" presName="hierChild4" presStyleCnt="0"/>
      <dgm:spPr/>
    </dgm:pt>
    <dgm:pt modelId="{49CBE2FC-DF87-4B63-BA18-88829263496D}" type="pres">
      <dgm:prSet presAssocID="{43D71CA5-1C35-4133-BE07-B88E44E94067}" presName="Name37" presStyleLbl="parChTrans1D3" presStyleIdx="18" presStyleCnt="22"/>
      <dgm:spPr/>
    </dgm:pt>
    <dgm:pt modelId="{7D69924A-7242-4621-BDCA-123F68C9E3A9}" type="pres">
      <dgm:prSet presAssocID="{F17F1DEA-04BB-4D30-A77F-911537C522E6}" presName="hierRoot2" presStyleCnt="0">
        <dgm:presLayoutVars>
          <dgm:hierBranch val="init"/>
        </dgm:presLayoutVars>
      </dgm:prSet>
      <dgm:spPr/>
    </dgm:pt>
    <dgm:pt modelId="{9ED9F7A7-1B81-4DD2-A7D6-6842DF848898}" type="pres">
      <dgm:prSet presAssocID="{F17F1DEA-04BB-4D30-A77F-911537C522E6}" presName="rootComposite" presStyleCnt="0"/>
      <dgm:spPr/>
    </dgm:pt>
    <dgm:pt modelId="{91A975B3-D3C2-4A0F-9B88-32C439342030}" type="pres">
      <dgm:prSet presAssocID="{F17F1DEA-04BB-4D30-A77F-911537C522E6}" presName="rootText" presStyleLbl="node3" presStyleIdx="18" presStyleCnt="21" custScaleX="157442" custScaleY="264083">
        <dgm:presLayoutVars>
          <dgm:chPref val="3"/>
        </dgm:presLayoutVars>
      </dgm:prSet>
      <dgm:spPr/>
    </dgm:pt>
    <dgm:pt modelId="{896D2EF2-6C74-483B-9706-32A687FB6AD1}" type="pres">
      <dgm:prSet presAssocID="{F17F1DEA-04BB-4D30-A77F-911537C522E6}" presName="rootConnector" presStyleLbl="node3" presStyleIdx="18" presStyleCnt="21"/>
      <dgm:spPr/>
    </dgm:pt>
    <dgm:pt modelId="{64DFC9D5-8796-45A8-9847-D94EEB2930D9}" type="pres">
      <dgm:prSet presAssocID="{F17F1DEA-04BB-4D30-A77F-911537C522E6}" presName="hierChild4" presStyleCnt="0"/>
      <dgm:spPr/>
    </dgm:pt>
    <dgm:pt modelId="{98F1BD55-DAEF-4DDA-82FA-94884AF38401}" type="pres">
      <dgm:prSet presAssocID="{F17F1DEA-04BB-4D30-A77F-911537C522E6}" presName="hierChild5" presStyleCnt="0"/>
      <dgm:spPr/>
    </dgm:pt>
    <dgm:pt modelId="{3A578EF4-6B48-4748-A333-87BA3819AF50}" type="pres">
      <dgm:prSet presAssocID="{44FFF76F-8480-46DA-9540-171ABBC33A30}" presName="hierChild5" presStyleCnt="0"/>
      <dgm:spPr/>
    </dgm:pt>
    <dgm:pt modelId="{6D219FEE-43E8-4507-A976-4E6536804A89}" type="pres">
      <dgm:prSet presAssocID="{B11CB4C8-95B5-42BA-9027-19C19AE4D843}" presName="Name37" presStyleLbl="parChTrans1D2" presStyleIdx="10" presStyleCnt="14"/>
      <dgm:spPr/>
    </dgm:pt>
    <dgm:pt modelId="{0DE04664-269A-43B4-977F-1A45E3BDF70F}" type="pres">
      <dgm:prSet presAssocID="{5C3C5CCD-3C40-4458-BA98-1C1B4B3FD210}" presName="hierRoot2" presStyleCnt="0">
        <dgm:presLayoutVars>
          <dgm:hierBranch val="init"/>
        </dgm:presLayoutVars>
      </dgm:prSet>
      <dgm:spPr/>
    </dgm:pt>
    <dgm:pt modelId="{78C28BCA-071C-4B7B-8005-0F4BDC7DF83B}" type="pres">
      <dgm:prSet presAssocID="{5C3C5CCD-3C40-4458-BA98-1C1B4B3FD210}" presName="rootComposite" presStyleCnt="0"/>
      <dgm:spPr/>
    </dgm:pt>
    <dgm:pt modelId="{9B5F2572-3BD7-47D8-98BD-5DF401424F3F}" type="pres">
      <dgm:prSet presAssocID="{5C3C5CCD-3C40-4458-BA98-1C1B4B3FD210}" presName="rootText" presStyleLbl="node2" presStyleIdx="10" presStyleCnt="14" custScaleX="128940" custScaleY="254229">
        <dgm:presLayoutVars>
          <dgm:chPref val="3"/>
        </dgm:presLayoutVars>
      </dgm:prSet>
      <dgm:spPr/>
    </dgm:pt>
    <dgm:pt modelId="{164F819D-E469-4916-9408-09D7ECBE3A44}" type="pres">
      <dgm:prSet presAssocID="{5C3C5CCD-3C40-4458-BA98-1C1B4B3FD210}" presName="rootConnector" presStyleLbl="node2" presStyleIdx="10" presStyleCnt="14"/>
      <dgm:spPr/>
    </dgm:pt>
    <dgm:pt modelId="{EAC9F27F-298A-43AC-8D38-5D2B043A12CD}" type="pres">
      <dgm:prSet presAssocID="{5C3C5CCD-3C40-4458-BA98-1C1B4B3FD210}" presName="hierChild4" presStyleCnt="0"/>
      <dgm:spPr/>
    </dgm:pt>
    <dgm:pt modelId="{0347C6B8-DC8F-47AD-B93B-EC2582088992}" type="pres">
      <dgm:prSet presAssocID="{882384D1-77EE-4923-B5C9-9EF3D04F598B}" presName="Name37" presStyleLbl="parChTrans1D3" presStyleIdx="19" presStyleCnt="22"/>
      <dgm:spPr/>
    </dgm:pt>
    <dgm:pt modelId="{20305F53-811B-4B46-8320-8A0A2DDC0E0B}" type="pres">
      <dgm:prSet presAssocID="{368B00EC-7BA6-4F00-ABC9-C704399550DA}" presName="hierRoot2" presStyleCnt="0">
        <dgm:presLayoutVars>
          <dgm:hierBranch val="init"/>
        </dgm:presLayoutVars>
      </dgm:prSet>
      <dgm:spPr/>
    </dgm:pt>
    <dgm:pt modelId="{BFAB16BE-25D2-43F7-9B90-28656E55A7D9}" type="pres">
      <dgm:prSet presAssocID="{368B00EC-7BA6-4F00-ABC9-C704399550DA}" presName="rootComposite" presStyleCnt="0"/>
      <dgm:spPr/>
    </dgm:pt>
    <dgm:pt modelId="{50F1ED0D-FB26-46A8-A035-E4A2B4995573}" type="pres">
      <dgm:prSet presAssocID="{368B00EC-7BA6-4F00-ABC9-C704399550DA}" presName="rootText" presStyleLbl="node3" presStyleIdx="19" presStyleCnt="21" custScaleY="166063">
        <dgm:presLayoutVars>
          <dgm:chPref val="3"/>
        </dgm:presLayoutVars>
      </dgm:prSet>
      <dgm:spPr/>
    </dgm:pt>
    <dgm:pt modelId="{10EE06A6-4F87-499D-A3F7-E97D2A684DCC}" type="pres">
      <dgm:prSet presAssocID="{368B00EC-7BA6-4F00-ABC9-C704399550DA}" presName="rootConnector" presStyleLbl="node3" presStyleIdx="19" presStyleCnt="21"/>
      <dgm:spPr/>
    </dgm:pt>
    <dgm:pt modelId="{45115166-8EE1-496D-A3D7-AC9440383EAE}" type="pres">
      <dgm:prSet presAssocID="{368B00EC-7BA6-4F00-ABC9-C704399550DA}" presName="hierChild4" presStyleCnt="0"/>
      <dgm:spPr/>
    </dgm:pt>
    <dgm:pt modelId="{0798E4FD-08C1-41BC-8FEE-7BA2073CEBBB}" type="pres">
      <dgm:prSet presAssocID="{368B00EC-7BA6-4F00-ABC9-C704399550DA}" presName="hierChild5" presStyleCnt="0"/>
      <dgm:spPr/>
    </dgm:pt>
    <dgm:pt modelId="{DE948702-0350-4EA2-8806-E40DFB36703E}" type="pres">
      <dgm:prSet presAssocID="{5C3C5CCD-3C40-4458-BA98-1C1B4B3FD210}" presName="hierChild5" presStyleCnt="0"/>
      <dgm:spPr/>
    </dgm:pt>
    <dgm:pt modelId="{0A9113AA-5AFB-4F9E-B2B8-50BBA7D12E9D}" type="pres">
      <dgm:prSet presAssocID="{DF1856D6-4563-49BA-8A44-A53A1CFB47C7}" presName="Name37" presStyleLbl="parChTrans1D2" presStyleIdx="11" presStyleCnt="14"/>
      <dgm:spPr/>
    </dgm:pt>
    <dgm:pt modelId="{BA987A1B-02B2-49AC-8640-BC4CB2F87F86}" type="pres">
      <dgm:prSet presAssocID="{82D19A36-C75E-4A41-B3BE-5BA01A26CBF0}" presName="hierRoot2" presStyleCnt="0">
        <dgm:presLayoutVars>
          <dgm:hierBranch val="init"/>
        </dgm:presLayoutVars>
      </dgm:prSet>
      <dgm:spPr/>
    </dgm:pt>
    <dgm:pt modelId="{B246E609-AD59-4E52-BD7E-FFB10388CB9A}" type="pres">
      <dgm:prSet presAssocID="{82D19A36-C75E-4A41-B3BE-5BA01A26CBF0}" presName="rootComposite" presStyleCnt="0"/>
      <dgm:spPr/>
    </dgm:pt>
    <dgm:pt modelId="{E84A5E0D-1DF5-4F61-A148-6081ACAB42AE}" type="pres">
      <dgm:prSet presAssocID="{82D19A36-C75E-4A41-B3BE-5BA01A26CBF0}" presName="rootText" presStyleLbl="node2" presStyleIdx="11" presStyleCnt="14" custScaleY="218649">
        <dgm:presLayoutVars>
          <dgm:chPref val="3"/>
        </dgm:presLayoutVars>
      </dgm:prSet>
      <dgm:spPr/>
    </dgm:pt>
    <dgm:pt modelId="{0100DACE-EB13-4F94-84DE-CF130DBCA69B}" type="pres">
      <dgm:prSet presAssocID="{82D19A36-C75E-4A41-B3BE-5BA01A26CBF0}" presName="rootConnector" presStyleLbl="node2" presStyleIdx="11" presStyleCnt="14"/>
      <dgm:spPr/>
    </dgm:pt>
    <dgm:pt modelId="{3DA4B0F3-E604-4B5D-A85F-A830C164371E}" type="pres">
      <dgm:prSet presAssocID="{82D19A36-C75E-4A41-B3BE-5BA01A26CBF0}" presName="hierChild4" presStyleCnt="0"/>
      <dgm:spPr/>
    </dgm:pt>
    <dgm:pt modelId="{7D03A4E7-645F-4360-BF82-5DAC8DE1D171}" type="pres">
      <dgm:prSet presAssocID="{A16A8C36-85D9-4E19-9F6B-0B24B5E34B49}" presName="Name37" presStyleLbl="parChTrans1D3" presStyleIdx="20" presStyleCnt="22"/>
      <dgm:spPr/>
    </dgm:pt>
    <dgm:pt modelId="{2CEC512B-A745-42B9-A0FE-08C02914715F}" type="pres">
      <dgm:prSet presAssocID="{86B9D195-9B57-414C-9994-79BB29E5B862}" presName="hierRoot2" presStyleCnt="0">
        <dgm:presLayoutVars>
          <dgm:hierBranch val="init"/>
        </dgm:presLayoutVars>
      </dgm:prSet>
      <dgm:spPr/>
    </dgm:pt>
    <dgm:pt modelId="{7D4506BF-3E59-4422-9116-D9D7F07CD516}" type="pres">
      <dgm:prSet presAssocID="{86B9D195-9B57-414C-9994-79BB29E5B862}" presName="rootComposite" presStyleCnt="0"/>
      <dgm:spPr/>
    </dgm:pt>
    <dgm:pt modelId="{C535244F-9CE0-4CFE-B02F-342A0CA13572}" type="pres">
      <dgm:prSet presAssocID="{86B9D195-9B57-414C-9994-79BB29E5B862}" presName="rootText" presStyleLbl="node3" presStyleIdx="20" presStyleCnt="21" custScaleX="115047" custScaleY="265613">
        <dgm:presLayoutVars>
          <dgm:chPref val="3"/>
        </dgm:presLayoutVars>
      </dgm:prSet>
      <dgm:spPr/>
    </dgm:pt>
    <dgm:pt modelId="{E35A1A74-14EA-4AF3-AE5E-BDFDBB51B2DA}" type="pres">
      <dgm:prSet presAssocID="{86B9D195-9B57-414C-9994-79BB29E5B862}" presName="rootConnector" presStyleLbl="node3" presStyleIdx="20" presStyleCnt="21"/>
      <dgm:spPr/>
    </dgm:pt>
    <dgm:pt modelId="{2287601C-58DB-4DFC-8B40-643FA0566133}" type="pres">
      <dgm:prSet presAssocID="{86B9D195-9B57-414C-9994-79BB29E5B862}" presName="hierChild4" presStyleCnt="0"/>
      <dgm:spPr/>
    </dgm:pt>
    <dgm:pt modelId="{EEED4986-4B9F-41AA-8AA4-50C15782FCC2}" type="pres">
      <dgm:prSet presAssocID="{86B9D195-9B57-414C-9994-79BB29E5B862}" presName="hierChild5" presStyleCnt="0"/>
      <dgm:spPr/>
    </dgm:pt>
    <dgm:pt modelId="{5C06CD5B-1886-4EEC-8CD0-AE1BA5FCF2DF}" type="pres">
      <dgm:prSet presAssocID="{C591C404-620F-4E6B-A21D-CF703B1269B5}" presName="Name111" presStyleLbl="parChTrans1D4" presStyleIdx="6" presStyleCnt="7"/>
      <dgm:spPr/>
    </dgm:pt>
    <dgm:pt modelId="{03469569-347F-4AA6-AACB-59C51C5C6CEB}" type="pres">
      <dgm:prSet presAssocID="{F656C589-5C46-4A7A-8B3E-B01349FED418}" presName="hierRoot3" presStyleCnt="0">
        <dgm:presLayoutVars>
          <dgm:hierBranch val="init"/>
        </dgm:presLayoutVars>
      </dgm:prSet>
      <dgm:spPr/>
    </dgm:pt>
    <dgm:pt modelId="{E1F47116-A5CA-4C18-BDD7-12A865EC771A}" type="pres">
      <dgm:prSet presAssocID="{F656C589-5C46-4A7A-8B3E-B01349FED418}" presName="rootComposite3" presStyleCnt="0"/>
      <dgm:spPr/>
    </dgm:pt>
    <dgm:pt modelId="{65BF4025-E0B9-4154-90C7-B780D5DE3D4A}" type="pres">
      <dgm:prSet presAssocID="{F656C589-5C46-4A7A-8B3E-B01349FED418}" presName="rootText3" presStyleLbl="asst3" presStyleIdx="1" presStyleCnt="2" custScaleX="123563" custScaleY="315241">
        <dgm:presLayoutVars>
          <dgm:chPref val="3"/>
        </dgm:presLayoutVars>
      </dgm:prSet>
      <dgm:spPr/>
    </dgm:pt>
    <dgm:pt modelId="{CF017E27-782A-471E-92D5-3343F2ADA5CE}" type="pres">
      <dgm:prSet presAssocID="{F656C589-5C46-4A7A-8B3E-B01349FED418}" presName="rootConnector3" presStyleLbl="asst3" presStyleIdx="1" presStyleCnt="2"/>
      <dgm:spPr/>
    </dgm:pt>
    <dgm:pt modelId="{AFFB834E-C02D-4A08-965A-252A07483695}" type="pres">
      <dgm:prSet presAssocID="{F656C589-5C46-4A7A-8B3E-B01349FED418}" presName="hierChild6" presStyleCnt="0"/>
      <dgm:spPr/>
    </dgm:pt>
    <dgm:pt modelId="{9B42A65A-B755-47FA-92FE-E8918599C310}" type="pres">
      <dgm:prSet presAssocID="{F656C589-5C46-4A7A-8B3E-B01349FED418}" presName="hierChild7" presStyleCnt="0"/>
      <dgm:spPr/>
    </dgm:pt>
    <dgm:pt modelId="{396FAAE2-E327-4C62-819D-9DA8FD03B32D}" type="pres">
      <dgm:prSet presAssocID="{82D19A36-C75E-4A41-B3BE-5BA01A26CBF0}" presName="hierChild5" presStyleCnt="0"/>
      <dgm:spPr/>
    </dgm:pt>
    <dgm:pt modelId="{47D95643-6123-44E8-B4FE-95335DC192BF}" type="pres">
      <dgm:prSet presAssocID="{7445CEA0-E07E-454B-A1BB-6F6A9EA000CF}" presName="Name37" presStyleLbl="parChTrans1D2" presStyleIdx="12" presStyleCnt="14"/>
      <dgm:spPr/>
    </dgm:pt>
    <dgm:pt modelId="{36D4EEAC-3969-456D-A5C1-AB65F94BE0CD}" type="pres">
      <dgm:prSet presAssocID="{8E6C90FE-B153-4C4E-8AA2-E733E5FA7022}" presName="hierRoot2" presStyleCnt="0">
        <dgm:presLayoutVars>
          <dgm:hierBranch val="init"/>
        </dgm:presLayoutVars>
      </dgm:prSet>
      <dgm:spPr/>
    </dgm:pt>
    <dgm:pt modelId="{8470BB5E-2EB0-4DC3-BE6D-AE9AFE5D48CE}" type="pres">
      <dgm:prSet presAssocID="{8E6C90FE-B153-4C4E-8AA2-E733E5FA7022}" presName="rootComposite" presStyleCnt="0"/>
      <dgm:spPr/>
    </dgm:pt>
    <dgm:pt modelId="{B3168602-4B29-45B3-8DBA-60D5E8433369}" type="pres">
      <dgm:prSet presAssocID="{8E6C90FE-B153-4C4E-8AA2-E733E5FA7022}" presName="rootText" presStyleLbl="node2" presStyleIdx="12" presStyleCnt="14" custScaleX="123644" custScaleY="291070">
        <dgm:presLayoutVars>
          <dgm:chPref val="3"/>
        </dgm:presLayoutVars>
      </dgm:prSet>
      <dgm:spPr/>
    </dgm:pt>
    <dgm:pt modelId="{919286F4-6655-4A0B-BBE9-3D0E28974972}" type="pres">
      <dgm:prSet presAssocID="{8E6C90FE-B153-4C4E-8AA2-E733E5FA7022}" presName="rootConnector" presStyleLbl="node2" presStyleIdx="12" presStyleCnt="14"/>
      <dgm:spPr/>
    </dgm:pt>
    <dgm:pt modelId="{CDA4C2FD-F31E-454D-B1BB-D54468D35596}" type="pres">
      <dgm:prSet presAssocID="{8E6C90FE-B153-4C4E-8AA2-E733E5FA7022}" presName="hierChild4" presStyleCnt="0"/>
      <dgm:spPr/>
    </dgm:pt>
    <dgm:pt modelId="{D667610F-9C7F-4ACB-91A1-30EF0A986171}" type="pres">
      <dgm:prSet presAssocID="{8E6C90FE-B153-4C4E-8AA2-E733E5FA7022}" presName="hierChild5" presStyleCnt="0"/>
      <dgm:spPr/>
    </dgm:pt>
    <dgm:pt modelId="{3E060041-B143-4477-8B79-55FD7338EFFE}" type="pres">
      <dgm:prSet presAssocID="{44F7B2E6-11D2-4B13-BC76-89159ADF21D5}" presName="Name37" presStyleLbl="parChTrans1D2" presStyleIdx="13" presStyleCnt="14"/>
      <dgm:spPr/>
    </dgm:pt>
    <dgm:pt modelId="{4C8BF8C9-A5D2-4A1F-81D3-9A2AC7222E88}" type="pres">
      <dgm:prSet presAssocID="{0065700E-1A7D-4A5E-9BA9-E53CD8854534}" presName="hierRoot2" presStyleCnt="0">
        <dgm:presLayoutVars>
          <dgm:hierBranch val="init"/>
        </dgm:presLayoutVars>
      </dgm:prSet>
      <dgm:spPr/>
    </dgm:pt>
    <dgm:pt modelId="{3F284D58-98C6-4AAA-A95B-2BFC730094A3}" type="pres">
      <dgm:prSet presAssocID="{0065700E-1A7D-4A5E-9BA9-E53CD8854534}" presName="rootComposite" presStyleCnt="0"/>
      <dgm:spPr/>
    </dgm:pt>
    <dgm:pt modelId="{7AFA68AC-EF8A-418A-9533-A8CEBBFD0419}" type="pres">
      <dgm:prSet presAssocID="{0065700E-1A7D-4A5E-9BA9-E53CD8854534}" presName="rootText" presStyleLbl="node2" presStyleIdx="13" presStyleCnt="14" custScaleX="127174" custScaleY="311774">
        <dgm:presLayoutVars>
          <dgm:chPref val="3"/>
        </dgm:presLayoutVars>
      </dgm:prSet>
      <dgm:spPr/>
    </dgm:pt>
    <dgm:pt modelId="{DD395EF6-43AD-417C-A976-1CE75F196A43}" type="pres">
      <dgm:prSet presAssocID="{0065700E-1A7D-4A5E-9BA9-E53CD8854534}" presName="rootConnector" presStyleLbl="node2" presStyleIdx="13" presStyleCnt="14"/>
      <dgm:spPr/>
    </dgm:pt>
    <dgm:pt modelId="{CC6075DB-C2D7-4451-BD12-7DB29196B7AC}" type="pres">
      <dgm:prSet presAssocID="{0065700E-1A7D-4A5E-9BA9-E53CD8854534}" presName="hierChild4" presStyleCnt="0"/>
      <dgm:spPr/>
    </dgm:pt>
    <dgm:pt modelId="{262EC0C8-50C2-424A-94F3-473537355316}" type="pres">
      <dgm:prSet presAssocID="{0065700E-1A7D-4A5E-9BA9-E53CD8854534}" presName="hierChild5" presStyleCnt="0"/>
      <dgm:spPr/>
    </dgm:pt>
    <dgm:pt modelId="{4F09CA60-EEC0-41FD-A32D-0E015A0E6CB5}" type="pres">
      <dgm:prSet presAssocID="{F18A07EE-3CBB-449A-AD26-4AF8717DD8F1}" presName="Name111" presStyleLbl="parChTrans1D3" presStyleIdx="21" presStyleCnt="22"/>
      <dgm:spPr/>
    </dgm:pt>
    <dgm:pt modelId="{34C31CB5-916F-4D2B-BA8B-AE267CAF3BF9}" type="pres">
      <dgm:prSet presAssocID="{0CDF1E32-C113-4CF7-9B0B-5FF98FB7AD3F}" presName="hierRoot3" presStyleCnt="0">
        <dgm:presLayoutVars>
          <dgm:hierBranch val="init"/>
        </dgm:presLayoutVars>
      </dgm:prSet>
      <dgm:spPr/>
    </dgm:pt>
    <dgm:pt modelId="{14253D08-439F-4DF0-B7A8-DF0723E1BB1A}" type="pres">
      <dgm:prSet presAssocID="{0CDF1E32-C113-4CF7-9B0B-5FF98FB7AD3F}" presName="rootComposite3" presStyleCnt="0"/>
      <dgm:spPr/>
    </dgm:pt>
    <dgm:pt modelId="{65AF1AE6-28B0-4CF3-9544-1A6B5C045319}" type="pres">
      <dgm:prSet presAssocID="{0CDF1E32-C113-4CF7-9B0B-5FF98FB7AD3F}" presName="rootText3" presStyleLbl="asst2" presStyleIdx="0" presStyleCnt="1" custScaleX="150211" custScaleY="241815" custLinFactNeighborX="-2138" custLinFactNeighborY="48286">
        <dgm:presLayoutVars>
          <dgm:chPref val="3"/>
        </dgm:presLayoutVars>
      </dgm:prSet>
      <dgm:spPr/>
    </dgm:pt>
    <dgm:pt modelId="{909787A9-7279-4CD8-B99C-8F968F044F0E}" type="pres">
      <dgm:prSet presAssocID="{0CDF1E32-C113-4CF7-9B0B-5FF98FB7AD3F}" presName="rootConnector3" presStyleLbl="asst2" presStyleIdx="0" presStyleCnt="1"/>
      <dgm:spPr/>
    </dgm:pt>
    <dgm:pt modelId="{32493BAF-081E-4C4A-8AD1-386F6A212ED1}" type="pres">
      <dgm:prSet presAssocID="{0CDF1E32-C113-4CF7-9B0B-5FF98FB7AD3F}" presName="hierChild6" presStyleCnt="0"/>
      <dgm:spPr/>
    </dgm:pt>
    <dgm:pt modelId="{B27EA92F-E2B8-4F74-80E1-908A5D6BEF66}" type="pres">
      <dgm:prSet presAssocID="{0CDF1E32-C113-4CF7-9B0B-5FF98FB7AD3F}" presName="hierChild7" presStyleCnt="0"/>
      <dgm:spPr/>
    </dgm:pt>
    <dgm:pt modelId="{EA281039-C4FE-49BC-B3AA-ED7A04EBF118}" type="pres">
      <dgm:prSet presAssocID="{2EA33616-6C58-403A-899C-3B7D55F71B27}" presName="hierChild3" presStyleCnt="0"/>
      <dgm:spPr/>
    </dgm:pt>
  </dgm:ptLst>
  <dgm:cxnLst>
    <dgm:cxn modelId="{E8794102-5099-4959-BDB6-A873E49CED63}" type="presOf" srcId="{C19DAB24-5E84-42A3-B28C-1A15B4E047C9}" destId="{8EB341C3-8906-43F3-B544-2175B6BD7C76}" srcOrd="1" destOrd="0" presId="urn:microsoft.com/office/officeart/2005/8/layout/orgChart1"/>
    <dgm:cxn modelId="{95694706-42C5-4931-A0BC-950B87762E82}" type="presOf" srcId="{614E1E3D-A599-4A1B-B0C8-C64DE476F3FF}" destId="{14FEFB6E-6024-4A5E-88B4-A4FBE694958B}" srcOrd="0" destOrd="0" presId="urn:microsoft.com/office/officeart/2005/8/layout/orgChart1"/>
    <dgm:cxn modelId="{E0FF0A07-0A62-4BAE-9E30-77DFB1E9020C}" type="presOf" srcId="{5C3C5CCD-3C40-4458-BA98-1C1B4B3FD210}" destId="{9B5F2572-3BD7-47D8-98BD-5DF401424F3F}" srcOrd="0" destOrd="0" presId="urn:microsoft.com/office/officeart/2005/8/layout/orgChart1"/>
    <dgm:cxn modelId="{4E18790B-BCEA-419D-9F15-3297878FE679}" srcId="{B4AFE3DD-40A7-4873-AA80-929626CECE1B}" destId="{A2299A14-8501-42AB-85B3-1B7F822FB43F}" srcOrd="1" destOrd="0" parTransId="{23EB0411-019E-4CA5-8F67-3015C6DDBDB1}" sibTransId="{E66CA153-18E7-4371-849F-1744B8D915D0}"/>
    <dgm:cxn modelId="{F0787D0E-C2AA-4408-B4E6-7A29D63DBC94}" type="presOf" srcId="{BA884887-DAB9-40EF-B210-013F8580F0AC}" destId="{5D2457A3-228A-410C-BB8F-3F21E6A1BF73}" srcOrd="1" destOrd="0" presId="urn:microsoft.com/office/officeart/2005/8/layout/orgChart1"/>
    <dgm:cxn modelId="{672F6B0F-DFAE-4A06-BBFD-76057D5ED212}" srcId="{44FFF76F-8480-46DA-9540-171ABBC33A30}" destId="{F17F1DEA-04BB-4D30-A77F-911537C522E6}" srcOrd="0" destOrd="0" parTransId="{43D71CA5-1C35-4133-BE07-B88E44E94067}" sibTransId="{FF6F343E-56A2-46C8-A48F-8D52FF0409E1}"/>
    <dgm:cxn modelId="{B3BCC110-7C64-4C7E-95A0-D45358896CA5}" type="presOf" srcId="{86B9D195-9B57-414C-9994-79BB29E5B862}" destId="{E35A1A74-14EA-4AF3-AE5E-BDFDBB51B2DA}" srcOrd="1" destOrd="0" presId="urn:microsoft.com/office/officeart/2005/8/layout/orgChart1"/>
    <dgm:cxn modelId="{4154D511-D3A0-4270-A24F-05CB59ECE9BF}" type="presOf" srcId="{F656C589-5C46-4A7A-8B3E-B01349FED418}" destId="{65BF4025-E0B9-4154-90C7-B780D5DE3D4A}" srcOrd="0" destOrd="0" presId="urn:microsoft.com/office/officeart/2005/8/layout/orgChart1"/>
    <dgm:cxn modelId="{8A868412-B045-4B25-A695-454D1E872EE3}" type="presOf" srcId="{B4AFE3DD-40A7-4873-AA80-929626CECE1B}" destId="{460190FC-2081-47EF-BDBA-7A0277C71A58}" srcOrd="1" destOrd="0" presId="urn:microsoft.com/office/officeart/2005/8/layout/orgChart1"/>
    <dgm:cxn modelId="{E3C9CF12-8FFB-4A68-9006-0A44209B086E}" type="presOf" srcId="{0E361C8E-D1B4-446C-B255-DC6D9D384AA7}" destId="{62B75A69-6991-409D-AEA5-BD089E9222C3}" srcOrd="0" destOrd="0" presId="urn:microsoft.com/office/officeart/2005/8/layout/orgChart1"/>
    <dgm:cxn modelId="{85792713-B9FD-40BD-B0B4-2EB98D2F2E39}" type="presOf" srcId="{2A8A0552-DDB6-49B3-ACD9-9128A227146D}" destId="{E29E9AC4-36FE-4094-A475-8BAF856A87B7}" srcOrd="1" destOrd="0" presId="urn:microsoft.com/office/officeart/2005/8/layout/orgChart1"/>
    <dgm:cxn modelId="{6E5CF214-ADEA-445E-898E-425B88CBD460}" type="presOf" srcId="{CEA5859D-07D4-4DFD-9020-1D546DDA90C8}" destId="{A78086BD-211F-4E3D-AD67-5EEC473BE47D}" srcOrd="0" destOrd="0" presId="urn:microsoft.com/office/officeart/2005/8/layout/orgChart1"/>
    <dgm:cxn modelId="{ED9AE917-ED10-49DE-ADA0-052BF10746EB}" type="presOf" srcId="{A9E153CB-37CC-49FB-A728-715AA0C283F0}" destId="{6548BAE9-AFB0-4E3C-96EC-13CFE5DCEBB8}" srcOrd="1" destOrd="0" presId="urn:microsoft.com/office/officeart/2005/8/layout/orgChart1"/>
    <dgm:cxn modelId="{30ABE219-4926-4388-A136-D096B3B499E6}" srcId="{2EA33616-6C58-403A-899C-3B7D55F71B27}" destId="{44FFF76F-8480-46DA-9540-171ABBC33A30}" srcOrd="9" destOrd="0" parTransId="{BF46A6F1-694A-47B9-BE78-E98E7495DB43}" sibTransId="{6DD7B7EE-EA13-49D7-A528-591075AAD459}"/>
    <dgm:cxn modelId="{87635D1C-9E9A-4FF2-B74C-60C8B431DCD6}" type="presOf" srcId="{B83C480D-4D56-41A8-BE95-E69F19638A36}" destId="{DEB42D44-F32E-49FF-8FCE-BD70E506EB09}" srcOrd="0" destOrd="0" presId="urn:microsoft.com/office/officeart/2005/8/layout/orgChart1"/>
    <dgm:cxn modelId="{88A3AB1C-C4F4-49F0-9721-6EF3A875BC49}" type="presOf" srcId="{BD7BF20F-CF90-4343-9B85-CDA889B3002C}" destId="{E150E4B6-B9A5-4BAC-BBFC-61EB6361091E}" srcOrd="1" destOrd="0" presId="urn:microsoft.com/office/officeart/2005/8/layout/orgChart1"/>
    <dgm:cxn modelId="{363AE81C-4426-4909-BC53-7673C59A234E}" srcId="{C19DAB24-5E84-42A3-B28C-1A15B4E047C9}" destId="{6C4BC6CC-9B8D-4D4C-9BF1-C0C822306F01}" srcOrd="0" destOrd="0" parTransId="{D2197CB3-40C7-42D5-B261-EA6E6AD75081}" sibTransId="{E11D0875-7055-4E83-93AA-7E9E466D7940}"/>
    <dgm:cxn modelId="{121EF11C-1B84-4B4E-AC0D-016D337309AB}" srcId="{01097F22-3181-4278-B0A1-B894229C7AFE}" destId="{B83C480D-4D56-41A8-BE95-E69F19638A36}" srcOrd="0" destOrd="0" parTransId="{18687A6C-B076-44A6-9477-B04A142871C7}" sibTransId="{71206CE6-CE26-4BF1-BF3C-A667C5BEF721}"/>
    <dgm:cxn modelId="{D29A0C1E-FB69-4C0A-B7DA-7076EBA801FB}" type="presOf" srcId="{5C84E1FD-7988-48E2-B1C1-B0EA78A9BEC9}" destId="{4FCEB4DF-DD03-457E-A88E-5C93E2DF184E}" srcOrd="0" destOrd="0" presId="urn:microsoft.com/office/officeart/2005/8/layout/orgChart1"/>
    <dgm:cxn modelId="{680FF71E-9C59-40AB-9C20-EE5A35DFDA0B}" srcId="{BD7BF20F-CF90-4343-9B85-CDA889B3002C}" destId="{4DB1C5EA-C972-40A0-B091-75E1755E4DC4}" srcOrd="1" destOrd="0" parTransId="{7F56818B-0827-45F1-AB4B-62157469392A}" sibTransId="{FB623FEB-3DC3-4F1B-832B-0F041920C9BE}"/>
    <dgm:cxn modelId="{DF9F521F-7A2C-44CA-AD5C-E8FB8334FB7E}" type="presOf" srcId="{82D19A36-C75E-4A41-B3BE-5BA01A26CBF0}" destId="{E84A5E0D-1DF5-4F61-A148-6081ACAB42AE}" srcOrd="0" destOrd="0" presId="urn:microsoft.com/office/officeart/2005/8/layout/orgChart1"/>
    <dgm:cxn modelId="{F79F1520-7885-4945-BC9C-7BCFC0394E63}" type="presOf" srcId="{95675C7D-A203-4545-AEAE-6C2E897930EA}" destId="{403DDD8A-3336-466D-B859-728C176EE0A6}" srcOrd="1" destOrd="0" presId="urn:microsoft.com/office/officeart/2005/8/layout/orgChart1"/>
    <dgm:cxn modelId="{1B9D6020-8167-45A0-B848-B5735FC262CB}" type="presOf" srcId="{1B5AB583-54A7-466A-AC14-25B8A239BF3F}" destId="{CC7B0DF7-5566-4636-965F-3FD7E5D0AB00}" srcOrd="1" destOrd="0" presId="urn:microsoft.com/office/officeart/2005/8/layout/orgChart1"/>
    <dgm:cxn modelId="{CD0ABB24-615E-4816-B4C0-B39E0901808A}" srcId="{BD7BF20F-CF90-4343-9B85-CDA889B3002C}" destId="{2A8A0552-DDB6-49B3-ACD9-9128A227146D}" srcOrd="0" destOrd="0" parTransId="{EC14E3CE-93D3-4ECC-B5AB-7C8A9EEF1422}" sibTransId="{24C512E6-B68F-45AC-96F7-55A1CC7D6EB7}"/>
    <dgm:cxn modelId="{37742B25-860C-492C-A644-248BF59281A5}" type="presOf" srcId="{77134AF9-7297-468D-AE77-6AD3E69AD5C7}" destId="{38822011-C854-4770-BF59-BC8BB6BE2284}" srcOrd="1" destOrd="0" presId="urn:microsoft.com/office/officeart/2005/8/layout/orgChart1"/>
    <dgm:cxn modelId="{C5378D25-068A-4BBD-86EC-1A4829B19625}" type="presOf" srcId="{F18A07EE-3CBB-449A-AD26-4AF8717DD8F1}" destId="{4F09CA60-EEC0-41FD-A32D-0E015A0E6CB5}" srcOrd="0" destOrd="0" presId="urn:microsoft.com/office/officeart/2005/8/layout/orgChart1"/>
    <dgm:cxn modelId="{2F069228-6100-459A-9F39-3DDEEDF20ADF}" type="presOf" srcId="{0A5EB850-B785-4617-A3B3-EF141512A0DF}" destId="{3B710DDE-ECB9-40EB-B2AA-F6389AF2716E}" srcOrd="0" destOrd="0" presId="urn:microsoft.com/office/officeart/2005/8/layout/orgChart1"/>
    <dgm:cxn modelId="{364A8829-B44A-4B1D-B1C1-F197C0357637}" type="presOf" srcId="{614E1E3D-A599-4A1B-B0C8-C64DE476F3FF}" destId="{B624458A-25B9-4567-A108-BE94154FB3F8}" srcOrd="1" destOrd="0" presId="urn:microsoft.com/office/officeart/2005/8/layout/orgChart1"/>
    <dgm:cxn modelId="{BD849D31-93BD-4234-A8FC-616F99922346}" type="presOf" srcId="{387A18B9-C7FD-4D3D-8661-AA1540911CA6}" destId="{F1D450C0-CBF5-45CB-A8BF-A1E797F6C962}" srcOrd="0" destOrd="0" presId="urn:microsoft.com/office/officeart/2005/8/layout/orgChart1"/>
    <dgm:cxn modelId="{BF0BD931-C453-49E9-9EA2-BE0E2C8706BF}" type="presOf" srcId="{396A7383-D9B4-4304-8B32-78C675C30257}" destId="{599EC8A7-784D-4CF4-956B-8E5FE28C952D}" srcOrd="0" destOrd="0" presId="urn:microsoft.com/office/officeart/2005/8/layout/orgChart1"/>
    <dgm:cxn modelId="{3F600C32-E924-464E-96D8-2E93BEDB8C3C}" srcId="{A23E3DD3-84C7-4F1A-A7EB-38BFC37D2455}" destId="{17D4F1FC-CD17-45E8-8FC6-82C39D6F452C}" srcOrd="1" destOrd="0" parTransId="{8D9ABD86-A321-40AA-AB5B-52CD536315CF}" sibTransId="{FDE3C2C9-2CC7-4AE7-8AE9-B25768F02EEF}"/>
    <dgm:cxn modelId="{DE931732-1C75-42D3-8BF9-8DF8DE537FE2}" type="presOf" srcId="{5C3C5CCD-3C40-4458-BA98-1C1B4B3FD210}" destId="{164F819D-E469-4916-9408-09D7ECBE3A44}" srcOrd="1" destOrd="0" presId="urn:microsoft.com/office/officeart/2005/8/layout/orgChart1"/>
    <dgm:cxn modelId="{D4353F35-47C6-4322-8ACD-FBF21F2E9B79}" srcId="{2EA33616-6C58-403A-899C-3B7D55F71B27}" destId="{BA884887-DAB9-40EF-B210-013F8580F0AC}" srcOrd="5" destOrd="0" parTransId="{441267FB-F671-4CDA-A935-38DB662BEC19}" sibTransId="{A0817886-1F54-4253-B827-73561DB71E0E}"/>
    <dgm:cxn modelId="{A9DE9A36-673A-40FC-BA65-4007703A7001}" srcId="{677867AE-D383-4741-A19C-212DA7B39248}" destId="{C38416B8-CE88-4A75-8994-1F57C8A43756}" srcOrd="0" destOrd="0" parTransId="{6303509B-7F48-4CB5-8F5F-5F9FFDE3A7DD}" sibTransId="{1A89E2D9-3EE5-4633-9D3F-D85028DDFEA1}"/>
    <dgm:cxn modelId="{B7A2A136-31AA-451F-84B0-F9D080E91954}" srcId="{FF099EF7-321E-45BF-AED6-CB0900C8341A}" destId="{396A7383-D9B4-4304-8B32-78C675C30257}" srcOrd="0" destOrd="0" parTransId="{63879560-0422-45CB-8864-A8F90043E6DC}" sibTransId="{036C305C-2D32-4A0F-BFCC-1FD9FF710A6A}"/>
    <dgm:cxn modelId="{98272939-6EB7-44C7-AD4D-4C03F6589210}" srcId="{2EA33616-6C58-403A-899C-3B7D55F71B27}" destId="{FF099EF7-321E-45BF-AED6-CB0900C8341A}" srcOrd="3" destOrd="0" parTransId="{77A2F5FD-58D1-4D68-BCF2-D7F56AB792AB}" sibTransId="{46290DE6-CD0C-4A93-A40F-C405E9AA9A19}"/>
    <dgm:cxn modelId="{CB7ED739-48DE-4D75-A616-CF84A85EE2B0}" type="presOf" srcId="{6BF6B07F-CAE4-4DD2-9262-E948C2BA553C}" destId="{39572EAD-718E-4AD5-9D32-A569340298FB}" srcOrd="0" destOrd="0" presId="urn:microsoft.com/office/officeart/2005/8/layout/orgChart1"/>
    <dgm:cxn modelId="{F7DCF739-86EE-4D09-A109-A0332BF7B0B9}" type="presOf" srcId="{DE416E60-CF12-4738-8056-F98A479FE49F}" destId="{9B5EC859-7248-4FBE-AAC0-34E59A4B5E3A}" srcOrd="0" destOrd="0" presId="urn:microsoft.com/office/officeart/2005/8/layout/orgChart1"/>
    <dgm:cxn modelId="{2EC1B13A-9756-4BBF-BA28-379E0613407D}" type="presOf" srcId="{44FFF76F-8480-46DA-9540-171ABBC33A30}" destId="{989D05EF-1A69-488E-B074-D008A8D9F9E7}" srcOrd="1" destOrd="0" presId="urn:microsoft.com/office/officeart/2005/8/layout/orgChart1"/>
    <dgm:cxn modelId="{EE909B3B-D229-4A7E-B0DD-ECD2D1CC00BF}" type="presOf" srcId="{CAE17768-077A-4B9D-BE68-8E4BBB874E37}" destId="{D64870FC-6E3C-4797-8F9B-869BC38AA499}" srcOrd="0" destOrd="0" presId="urn:microsoft.com/office/officeart/2005/8/layout/orgChart1"/>
    <dgm:cxn modelId="{D229793D-54D0-4E9B-B974-BA17F3163E04}" type="presOf" srcId="{0DF72F50-419C-4D94-8116-4D2697604EC6}" destId="{F6AA06F9-69BB-4655-B5C2-D148A902B3C3}" srcOrd="0" destOrd="0" presId="urn:microsoft.com/office/officeart/2005/8/layout/orgChart1"/>
    <dgm:cxn modelId="{59167740-E1AB-4803-9A54-BB94C3A5CB50}" srcId="{2EA33616-6C58-403A-899C-3B7D55F71B27}" destId="{5C3C5CCD-3C40-4458-BA98-1C1B4B3FD210}" srcOrd="10" destOrd="0" parTransId="{B11CB4C8-95B5-42BA-9027-19C19AE4D843}" sibTransId="{E15A377A-43A3-4A06-9976-D68DD7A3E436}"/>
    <dgm:cxn modelId="{D7C8035C-E545-499C-AEC6-969E46FD5587}" type="presOf" srcId="{17D4F1FC-CD17-45E8-8FC6-82C39D6F452C}" destId="{22460A84-471C-4D10-BAF0-9168A4930CBE}" srcOrd="1" destOrd="0" presId="urn:microsoft.com/office/officeart/2005/8/layout/orgChart1"/>
    <dgm:cxn modelId="{BD47C75D-02E0-41F9-B9FA-94D4FC0EFBCB}" type="presOf" srcId="{0518F379-9B76-4D24-9528-ABF29A5CC0F7}" destId="{EB12E4D8-E7F1-4C62-B520-31141AFC5A55}" srcOrd="0" destOrd="0" presId="urn:microsoft.com/office/officeart/2005/8/layout/orgChart1"/>
    <dgm:cxn modelId="{1FC5A85E-06C0-45E0-8866-82836A020638}" srcId="{BD7BF20F-CF90-4343-9B85-CDA889B3002C}" destId="{879E3996-06E3-4FA9-BA09-59D3B21D636D}" srcOrd="5" destOrd="0" parTransId="{09D317F3-2729-4F65-B0B6-53A7A543C31C}" sibTransId="{50DEACD2-B65E-4E73-A793-9B778B746213}"/>
    <dgm:cxn modelId="{BE992660-67CB-46C6-8C9C-847701315C1E}" type="presOf" srcId="{43D71CA5-1C35-4133-BE07-B88E44E94067}" destId="{49CBE2FC-DF87-4B63-BA18-88829263496D}" srcOrd="0" destOrd="0" presId="urn:microsoft.com/office/officeart/2005/8/layout/orgChart1"/>
    <dgm:cxn modelId="{801BAB61-254A-4C0B-B3D3-622E4B6E806D}" type="presOf" srcId="{7445CEA0-E07E-454B-A1BB-6F6A9EA000CF}" destId="{47D95643-6123-44E8-B4FE-95335DC192BF}" srcOrd="0" destOrd="0" presId="urn:microsoft.com/office/officeart/2005/8/layout/orgChart1"/>
    <dgm:cxn modelId="{5075D861-C45F-42B8-A3E9-95D7F5FB3F79}" type="presOf" srcId="{4DB1C5EA-C972-40A0-B091-75E1755E4DC4}" destId="{A011E519-8446-4B67-BA7B-147235F9EDA4}" srcOrd="1" destOrd="0" presId="urn:microsoft.com/office/officeart/2005/8/layout/orgChart1"/>
    <dgm:cxn modelId="{65A88E62-253F-48E4-BD53-994D57C9A934}" srcId="{2EA33616-6C58-403A-899C-3B7D55F71B27}" destId="{BD7BF20F-CF90-4343-9B85-CDA889B3002C}" srcOrd="4" destOrd="0" parTransId="{9C69C267-C2CE-4680-BA9C-7D9CFB04DA07}" sibTransId="{B4A20142-C051-4F96-B98C-A88ED3B173C3}"/>
    <dgm:cxn modelId="{22229463-EEAE-4088-BA5D-D890372B9F32}" type="presOf" srcId="{17D4F1FC-CD17-45E8-8FC6-82C39D6F452C}" destId="{B00DF155-3D5C-42AC-AF09-FA3EEF66E131}" srcOrd="0" destOrd="0" presId="urn:microsoft.com/office/officeart/2005/8/layout/orgChart1"/>
    <dgm:cxn modelId="{DE5AC663-0E6D-4305-AA23-25C4BD6C2F01}" type="presOf" srcId="{C591C404-620F-4E6B-A21D-CF703B1269B5}" destId="{5C06CD5B-1886-4EEC-8CD0-AE1BA5FCF2DF}" srcOrd="0" destOrd="0" presId="urn:microsoft.com/office/officeart/2005/8/layout/orgChart1"/>
    <dgm:cxn modelId="{DCAA0644-3C2D-46FC-9A85-14656698F005}" type="presOf" srcId="{EC14E3CE-93D3-4ECC-B5AB-7C8A9EEF1422}" destId="{766AA3AC-5BAF-48C2-98F0-86033727792A}" srcOrd="0" destOrd="0" presId="urn:microsoft.com/office/officeart/2005/8/layout/orgChart1"/>
    <dgm:cxn modelId="{0438F264-CB75-4C22-914A-54E215D38ADE}" type="presOf" srcId="{A16A8C36-85D9-4E19-9F6B-0B24B5E34B49}" destId="{7D03A4E7-645F-4360-BF82-5DAC8DE1D171}" srcOrd="0" destOrd="0" presId="urn:microsoft.com/office/officeart/2005/8/layout/orgChart1"/>
    <dgm:cxn modelId="{C9CF5665-F83C-4A3A-8943-8F808494E19D}" type="presOf" srcId="{7FB83E49-20CF-4862-A2EE-2460B8E45CF8}" destId="{67C64973-4234-4406-B91A-8AF6D751B334}" srcOrd="0" destOrd="0" presId="urn:microsoft.com/office/officeart/2005/8/layout/orgChart1"/>
    <dgm:cxn modelId="{9E275965-BD30-4738-A8D1-B3C1AD8DA607}" type="presOf" srcId="{23EB0411-019E-4CA5-8F67-3015C6DDBDB1}" destId="{F8B81D15-7B6B-45A1-B621-19FC5995E385}" srcOrd="0" destOrd="0" presId="urn:microsoft.com/office/officeart/2005/8/layout/orgChart1"/>
    <dgm:cxn modelId="{E0328645-363D-4161-8A14-DDA50707A03F}" type="presOf" srcId="{BF4609B3-2C4F-4B37-A233-41C9F37AD744}" destId="{749E3049-91B9-42CE-8BB6-722982C4C9B2}" srcOrd="0" destOrd="0" presId="urn:microsoft.com/office/officeart/2005/8/layout/orgChart1"/>
    <dgm:cxn modelId="{B60D2746-2073-416A-AA3C-B3F9F4B6B06C}" type="presOf" srcId="{18687A6C-B076-44A6-9477-B04A142871C7}" destId="{5550A2ED-A2DB-489D-B290-B09E0A4929BE}" srcOrd="0" destOrd="0" presId="urn:microsoft.com/office/officeart/2005/8/layout/orgChart1"/>
    <dgm:cxn modelId="{E17BE666-A562-457B-BB26-1B20D85E0D05}" srcId="{2EA33616-6C58-403A-899C-3B7D55F71B27}" destId="{01097F22-3181-4278-B0A1-B894229C7AFE}" srcOrd="8" destOrd="0" parTransId="{F731E5D7-A3FD-404B-8256-C09E07FC7742}" sibTransId="{035E00C1-9154-4E38-AC2C-79E29EAE56BD}"/>
    <dgm:cxn modelId="{1B678447-3B52-435D-B0A9-56DA7C4128D7}" type="presOf" srcId="{44F7B2E6-11D2-4B13-BC76-89159ADF21D5}" destId="{3E060041-B143-4477-8B79-55FD7338EFFE}" srcOrd="0" destOrd="0" presId="urn:microsoft.com/office/officeart/2005/8/layout/orgChart1"/>
    <dgm:cxn modelId="{3328AA67-03C2-4107-A993-376663920BB5}" type="presOf" srcId="{C38416B8-CE88-4A75-8994-1F57C8A43756}" destId="{A30D8602-1821-43E1-BB25-AC96662AF009}" srcOrd="0" destOrd="0" presId="urn:microsoft.com/office/officeart/2005/8/layout/orgChart1"/>
    <dgm:cxn modelId="{1B4F3168-45C7-47F1-B411-2204422AA187}" srcId="{77134AF9-7297-468D-AE77-6AD3E69AD5C7}" destId="{A9E153CB-37CC-49FB-A728-715AA0C283F0}" srcOrd="0" destOrd="0" parTransId="{0DF72F50-419C-4D94-8116-4D2697604EC6}" sibTransId="{86C954E3-BA7C-40AF-A823-542DF24DCC3B}"/>
    <dgm:cxn modelId="{5D625E48-3EBA-412D-A4ED-735B46CFBC1D}" type="presOf" srcId="{FF099EF7-321E-45BF-AED6-CB0900C8341A}" destId="{69DD91BF-AE08-4A50-85AD-0A6AF04AFB88}" srcOrd="1" destOrd="0" presId="urn:microsoft.com/office/officeart/2005/8/layout/orgChart1"/>
    <dgm:cxn modelId="{FBF26868-C1B4-4DC9-970C-CF60FDBF1FFF}" type="presOf" srcId="{86B9D195-9B57-414C-9994-79BB29E5B862}" destId="{C535244F-9CE0-4CFE-B02F-342A0CA13572}" srcOrd="0" destOrd="0" presId="urn:microsoft.com/office/officeart/2005/8/layout/orgChart1"/>
    <dgm:cxn modelId="{9BD0E048-1BBC-499D-BA70-BB5DE936FC21}" type="presOf" srcId="{5EC7E314-8DF6-4836-9A05-6C005AE0D2FC}" destId="{3172933F-9EDC-46FF-8AAB-ACF5D9191D9B}" srcOrd="0" destOrd="0" presId="urn:microsoft.com/office/officeart/2005/8/layout/orgChart1"/>
    <dgm:cxn modelId="{D538666B-4A55-44D3-B3AA-15244E85593D}" type="presOf" srcId="{0CDF1E32-C113-4CF7-9B0B-5FF98FB7AD3F}" destId="{909787A9-7279-4CD8-B99C-8F968F044F0E}" srcOrd="1" destOrd="0" presId="urn:microsoft.com/office/officeart/2005/8/layout/orgChart1"/>
    <dgm:cxn modelId="{B9226E4B-0ED6-49F9-A101-A8457744054C}" type="presOf" srcId="{396A7383-D9B4-4304-8B32-78C675C30257}" destId="{820C948E-3D8A-4299-AEF3-1A60BF41C990}" srcOrd="1" destOrd="0" presId="urn:microsoft.com/office/officeart/2005/8/layout/orgChart1"/>
    <dgm:cxn modelId="{3B199B4B-5F0D-4B98-AE12-16B592DAE3A8}" type="presOf" srcId="{99289C9E-0AFF-40DC-A01C-65185CE67414}" destId="{722BC203-0944-4145-A86A-48D7F711CAF8}" srcOrd="0" destOrd="0" presId="urn:microsoft.com/office/officeart/2005/8/layout/orgChart1"/>
    <dgm:cxn modelId="{D682206D-8992-4C8D-878C-648A2EFEFD6D}" type="presOf" srcId="{368B00EC-7BA6-4F00-ABC9-C704399550DA}" destId="{50F1ED0D-FB26-46A8-A035-E4A2B4995573}" srcOrd="0" destOrd="0" presId="urn:microsoft.com/office/officeart/2005/8/layout/orgChart1"/>
    <dgm:cxn modelId="{33087C6D-CDE5-4D37-B1E6-23D70EEC9C61}" type="presOf" srcId="{1C755852-98CE-43D8-9BFA-55150E77211B}" destId="{7701A61A-0F64-49DF-ACFC-4BF21B352437}" srcOrd="0" destOrd="0" presId="urn:microsoft.com/office/officeart/2005/8/layout/orgChart1"/>
    <dgm:cxn modelId="{93BC044E-9E45-41ED-8959-27EFB2C80FFF}" type="presOf" srcId="{F731E5D7-A3FD-404B-8256-C09E07FC7742}" destId="{90B28878-37A0-46AE-90D2-AFEA875E6D3B}" srcOrd="0" destOrd="0" presId="urn:microsoft.com/office/officeart/2005/8/layout/orgChart1"/>
    <dgm:cxn modelId="{04D0254E-A70D-4B25-81C4-2E702F909B47}" type="presOf" srcId="{368B00EC-7BA6-4F00-ABC9-C704399550DA}" destId="{10EE06A6-4F87-499D-A3F7-E97D2A684DCC}" srcOrd="1" destOrd="0" presId="urn:microsoft.com/office/officeart/2005/8/layout/orgChart1"/>
    <dgm:cxn modelId="{40F1A04F-BD72-4225-84DA-DD509CB09AC8}" srcId="{BD7BF20F-CF90-4343-9B85-CDA889B3002C}" destId="{A322728C-6E44-472F-8553-E81A75A0C89F}" srcOrd="3" destOrd="0" parTransId="{953280B1-D48B-4C02-87F9-3DB97D5A50FE}" sibTransId="{4CC4C941-EA2E-4411-8E63-FD159CE5D8CA}"/>
    <dgm:cxn modelId="{73A2A250-9AE0-4F5A-8702-F03904B86A13}" type="presOf" srcId="{01097F22-3181-4278-B0A1-B894229C7AFE}" destId="{B53580C1-234F-44C0-8D0F-ED1D7731CFC0}" srcOrd="0" destOrd="0" presId="urn:microsoft.com/office/officeart/2005/8/layout/orgChart1"/>
    <dgm:cxn modelId="{76A30372-F91A-41D2-A875-1E2A7A132BE0}" type="presOf" srcId="{63879560-0422-45CB-8864-A8F90043E6DC}" destId="{0A7BCCD4-E970-4163-91E4-D62BA1F7944A}" srcOrd="0" destOrd="0" presId="urn:microsoft.com/office/officeart/2005/8/layout/orgChart1"/>
    <dgm:cxn modelId="{2557E972-9E56-48D7-B783-C643518F6D1E}" type="presOf" srcId="{441267FB-F671-4CDA-A935-38DB662BEC19}" destId="{4CBFE0D8-3F1F-43EA-B140-6CA244E4CD57}" srcOrd="0" destOrd="0" presId="urn:microsoft.com/office/officeart/2005/8/layout/orgChart1"/>
    <dgm:cxn modelId="{3A55EC72-FE68-49BE-A487-01F843EBFF62}" type="presOf" srcId="{95675C7D-A203-4545-AEAE-6C2E897930EA}" destId="{5CD7A3AA-6DAC-429D-8612-766D0F14011A}" srcOrd="0" destOrd="0" presId="urn:microsoft.com/office/officeart/2005/8/layout/orgChart1"/>
    <dgm:cxn modelId="{E33CEF52-9550-4C58-8A6F-714200C6911A}" type="presOf" srcId="{D2197CB3-40C7-42D5-B261-EA6E6AD75081}" destId="{F9D58859-BEC3-46A2-ACB0-8A00D3D7D264}" srcOrd="0" destOrd="0" presId="urn:microsoft.com/office/officeart/2005/8/layout/orgChart1"/>
    <dgm:cxn modelId="{C5F5B573-1E56-4BFD-8EEF-50793BB6573E}" type="presOf" srcId="{2A8A0552-DDB6-49B3-ACD9-9128A227146D}" destId="{F3843898-D6C0-4059-916E-61DB90133831}" srcOrd="0" destOrd="0" presId="urn:microsoft.com/office/officeart/2005/8/layout/orgChart1"/>
    <dgm:cxn modelId="{0F5E6D75-85B4-4B76-AA98-64A3C92F5B71}" type="presOf" srcId="{6303509B-7F48-4CB5-8F5F-5F9FFDE3A7DD}" destId="{9C2BCCB3-74A4-412F-B121-0B2F6B03BCF8}" srcOrd="0" destOrd="0" presId="urn:microsoft.com/office/officeart/2005/8/layout/orgChart1"/>
    <dgm:cxn modelId="{27829F55-A997-418E-A04C-1A4AB31A1AD2}" type="presOf" srcId="{A6D054BA-1623-460B-B083-5E4C704BB0A0}" destId="{322E9F14-C5CB-4FD7-96B7-E0F2CCC0A15F}" srcOrd="0" destOrd="0" presId="urn:microsoft.com/office/officeart/2005/8/layout/orgChart1"/>
    <dgm:cxn modelId="{79301959-DEC6-4783-A171-031C06F1DBEF}" type="presOf" srcId="{F17F1DEA-04BB-4D30-A77F-911537C522E6}" destId="{91A975B3-D3C2-4A0F-9B88-32C439342030}" srcOrd="0" destOrd="0" presId="urn:microsoft.com/office/officeart/2005/8/layout/orgChart1"/>
    <dgm:cxn modelId="{F6585559-2119-4318-857D-D997A2F15022}" type="presOf" srcId="{FF099EF7-321E-45BF-AED6-CB0900C8341A}" destId="{714D4D66-57CB-44E1-9470-6ECBE1235C2D}" srcOrd="0" destOrd="0" presId="urn:microsoft.com/office/officeart/2005/8/layout/orgChart1"/>
    <dgm:cxn modelId="{6942A779-6B9E-47D8-A3C0-A1D66DE7C103}" type="presOf" srcId="{B83C480D-4D56-41A8-BE95-E69F19638A36}" destId="{DFC6DE19-69AE-4FCB-A241-F069596E2D22}" srcOrd="1" destOrd="0" presId="urn:microsoft.com/office/officeart/2005/8/layout/orgChart1"/>
    <dgm:cxn modelId="{DA63297A-31DC-4164-9AD0-B2E0877A3D3B}" type="presOf" srcId="{AA26EB38-24DF-4643-94CF-38B1FB29C052}" destId="{AE81F6E1-FC16-4E02-AB6E-02FCC4E0FD9D}" srcOrd="1" destOrd="0" presId="urn:microsoft.com/office/officeart/2005/8/layout/orgChart1"/>
    <dgm:cxn modelId="{17EB787D-8D05-4A7E-ABC8-C6889F4A35B5}" type="presOf" srcId="{7F56818B-0827-45F1-AB4B-62157469392A}" destId="{56A3B1ED-99F6-4DC9-BB50-380B10DA9CF6}" srcOrd="0" destOrd="0" presId="urn:microsoft.com/office/officeart/2005/8/layout/orgChart1"/>
    <dgm:cxn modelId="{C7D7867E-334D-42C0-9229-18CA155FDE19}" type="presOf" srcId="{A2299A14-8501-42AB-85B3-1B7F822FB43F}" destId="{EA1930E5-19E0-49F0-AE3E-4DD996885389}" srcOrd="1" destOrd="0" presId="urn:microsoft.com/office/officeart/2005/8/layout/orgChart1"/>
    <dgm:cxn modelId="{ADF43C7F-A60C-44D7-A88F-F5FF4FEFF96F}" srcId="{2EA33616-6C58-403A-899C-3B7D55F71B27}" destId="{B4AFE3DD-40A7-4873-AA80-929626CECE1B}" srcOrd="7" destOrd="0" parTransId="{72C20599-58E1-4DCD-A6D5-6C22130E2D0B}" sibTransId="{4E9B1437-7D8F-445A-A651-5EC51C079A80}"/>
    <dgm:cxn modelId="{61455F7F-CB9C-4737-AD74-3D698E6B50A7}" type="presOf" srcId="{A2299A14-8501-42AB-85B3-1B7F822FB43F}" destId="{E476AF58-1528-4018-82B5-5A435B309DEF}" srcOrd="0" destOrd="0" presId="urn:microsoft.com/office/officeart/2005/8/layout/orgChart1"/>
    <dgm:cxn modelId="{74069B7F-6BFC-4C38-8500-4B87A077A3C1}" srcId="{BD7BF20F-CF90-4343-9B85-CDA889B3002C}" destId="{AA26EB38-24DF-4643-94CF-38B1FB29C052}" srcOrd="8" destOrd="0" parTransId="{E6EA5DF2-A053-44C1-8C14-4D3C3E18539C}" sibTransId="{66E9CF3F-EEDD-417A-A201-4E28E0620E20}"/>
    <dgm:cxn modelId="{D4257D82-BF55-4F74-BD3D-93C0E4A81F42}" type="presOf" srcId="{72C20599-58E1-4DCD-A6D5-6C22130E2D0B}" destId="{1A4E307B-78B6-4273-935F-C76EAE21A8E0}" srcOrd="0" destOrd="0" presId="urn:microsoft.com/office/officeart/2005/8/layout/orgChart1"/>
    <dgm:cxn modelId="{A3479E82-0185-4B6E-9707-E34BAF60DCDF}" type="presOf" srcId="{77A2F5FD-58D1-4D68-BCF2-D7F56AB792AB}" destId="{7B37DF95-E484-4655-938F-CAE68494BDFD}" srcOrd="0" destOrd="0" presId="urn:microsoft.com/office/officeart/2005/8/layout/orgChart1"/>
    <dgm:cxn modelId="{B623F982-D7C5-4328-B1B9-C2EA63028BD0}" type="presOf" srcId="{E6EA5DF2-A053-44C1-8C14-4D3C3E18539C}" destId="{C0689FAD-AF90-4487-AE78-E9F986868CDA}" srcOrd="0" destOrd="0" presId="urn:microsoft.com/office/officeart/2005/8/layout/orgChart1"/>
    <dgm:cxn modelId="{AC422083-531A-4904-856F-71CFA96665FF}" srcId="{0065700E-1A7D-4A5E-9BA9-E53CD8854534}" destId="{0CDF1E32-C113-4CF7-9B0B-5FF98FB7AD3F}" srcOrd="0" destOrd="0" parTransId="{F18A07EE-3CBB-449A-AD26-4AF8717DD8F1}" sibTransId="{5E83F3AE-258E-4E0C-8F36-9005D2F37210}"/>
    <dgm:cxn modelId="{701F8087-BC39-4295-A04D-6D8F9F060455}" type="presOf" srcId="{B11CB4C8-95B5-42BA-9027-19C19AE4D843}" destId="{6D219FEE-43E8-4507-A976-4E6536804A89}" srcOrd="0" destOrd="0" presId="urn:microsoft.com/office/officeart/2005/8/layout/orgChart1"/>
    <dgm:cxn modelId="{7B274E88-908F-4AA0-9BD9-C5BBD767EC4E}" type="presOf" srcId="{0065700E-1A7D-4A5E-9BA9-E53CD8854534}" destId="{DD395EF6-43AD-417C-A976-1CE75F196A43}" srcOrd="1" destOrd="0" presId="urn:microsoft.com/office/officeart/2005/8/layout/orgChart1"/>
    <dgm:cxn modelId="{CAC17E88-36B0-4E74-A83D-40C0C6FE7276}" srcId="{5C3C5CCD-3C40-4458-BA98-1C1B4B3FD210}" destId="{368B00EC-7BA6-4F00-ABC9-C704399550DA}" srcOrd="0" destOrd="0" parTransId="{882384D1-77EE-4923-B5C9-9EF3D04F598B}" sibTransId="{524CA988-BCDD-4AB4-A273-DB493DDE6FF8}"/>
    <dgm:cxn modelId="{CF3ADB88-69AB-4E6E-910E-58E1E24AB25F}" type="presOf" srcId="{D7ED2CBB-7C7F-492D-AC0A-6F25C53B9471}" destId="{CE2FEA26-9378-4B45-A392-5C821435CCB2}" srcOrd="1" destOrd="0" presId="urn:microsoft.com/office/officeart/2005/8/layout/orgChart1"/>
    <dgm:cxn modelId="{D046AD8A-3D17-4B37-A560-C48EED819A0C}" type="presOf" srcId="{CEA5859D-07D4-4DFD-9020-1D546DDA90C8}" destId="{B1D77EBC-1308-4536-BC14-485429DC54E5}" srcOrd="1" destOrd="0" presId="urn:microsoft.com/office/officeart/2005/8/layout/orgChart1"/>
    <dgm:cxn modelId="{81FDE78B-111C-48F7-9EB9-C312F39A1D1C}" type="presOf" srcId="{09D317F3-2729-4F65-B0B6-53A7A543C31C}" destId="{CC13B934-EC4B-44E3-A665-19297122B77D}" srcOrd="0" destOrd="0" presId="urn:microsoft.com/office/officeart/2005/8/layout/orgChart1"/>
    <dgm:cxn modelId="{CA1AC88C-356F-4371-A06D-D1D65DDD6237}" type="presOf" srcId="{5EC7E314-8DF6-4836-9A05-6C005AE0D2FC}" destId="{2FFEC193-624B-422C-AE90-49DAE4B87BE6}" srcOrd="1" destOrd="0" presId="urn:microsoft.com/office/officeart/2005/8/layout/orgChart1"/>
    <dgm:cxn modelId="{FCBD8B8F-EDCC-4E22-9817-48C19837FB43}" type="presOf" srcId="{2DA4C9DA-8636-43BD-B4B7-C8B618D7055B}" destId="{E5BD2538-AD88-40AF-BAA4-0759D1781A9E}" srcOrd="1" destOrd="0" presId="urn:microsoft.com/office/officeart/2005/8/layout/orgChart1"/>
    <dgm:cxn modelId="{D1B85D91-E690-4EF4-B138-ED98665974B1}" srcId="{BA884887-DAB9-40EF-B210-013F8580F0AC}" destId="{A6D054BA-1623-460B-B083-5E4C704BB0A0}" srcOrd="0" destOrd="0" parTransId="{0E361C8E-D1B4-446C-B255-DC6D9D384AA7}" sibTransId="{CAB408B4-F6B7-42D2-9D5D-F46657E4DF66}"/>
    <dgm:cxn modelId="{6EE20792-6752-41CE-BE68-CFA6311FDFA3}" type="presOf" srcId="{6A05E482-2C8C-45C5-98BC-E9F97B757238}" destId="{200934CD-1DFE-4955-ABE8-01A388E85C22}" srcOrd="0" destOrd="0" presId="urn:microsoft.com/office/officeart/2005/8/layout/orgChart1"/>
    <dgm:cxn modelId="{F327E993-0F5E-40AF-963D-6D6277B61899}" srcId="{86B9D195-9B57-414C-9994-79BB29E5B862}" destId="{F656C589-5C46-4A7A-8B3E-B01349FED418}" srcOrd="0" destOrd="0" parTransId="{C591C404-620F-4E6B-A21D-CF703B1269B5}" sibTransId="{E54EB888-F16A-4726-BC2E-91E7A87656CC}"/>
    <dgm:cxn modelId="{B3156B95-C944-467B-869A-937A270F5AD1}" type="presOf" srcId="{0065700E-1A7D-4A5E-9BA9-E53CD8854534}" destId="{7AFA68AC-EF8A-418A-9533-A8CEBBFD0419}" srcOrd="0" destOrd="0" presId="urn:microsoft.com/office/officeart/2005/8/layout/orgChart1"/>
    <dgm:cxn modelId="{55818995-C355-4454-85C0-CE1E30C4D1C9}" type="presOf" srcId="{BA884887-DAB9-40EF-B210-013F8580F0AC}" destId="{CD28EE2E-A8D3-49C1-9D0D-2FB5B18FD06C}" srcOrd="0" destOrd="0" presId="urn:microsoft.com/office/officeart/2005/8/layout/orgChart1"/>
    <dgm:cxn modelId="{03246F98-FEC9-463C-9A01-CC4A460F8389}" srcId="{BD7BF20F-CF90-4343-9B85-CDA889B3002C}" destId="{6BF6B07F-CAE4-4DD2-9262-E948C2BA553C}" srcOrd="6" destOrd="0" parTransId="{99289C9E-0AFF-40DC-A01C-65185CE67414}" sibTransId="{0177DFF6-CF0A-499D-B7CD-0DB74F3EE1B9}"/>
    <dgm:cxn modelId="{AFD24E99-4E8C-4E44-9C7A-F0E6C28CFB9C}" type="presOf" srcId="{8BE15F60-AC23-42C2-B1B2-C05367E5646B}" destId="{A6C9D3D6-9DCC-442E-B9AB-B5EA30D6E5EB}" srcOrd="0" destOrd="0" presId="urn:microsoft.com/office/officeart/2005/8/layout/orgChart1"/>
    <dgm:cxn modelId="{D19BCB9A-F792-4C5A-9A5B-20783219A4A5}" type="presOf" srcId="{2EA33616-6C58-403A-899C-3B7D55F71B27}" destId="{6EC8FE8C-3EAF-4DCB-B78C-936D0F26F435}" srcOrd="0" destOrd="0" presId="urn:microsoft.com/office/officeart/2005/8/layout/orgChart1"/>
    <dgm:cxn modelId="{1951AD9B-8ABC-447F-B0FD-CA141071B607}" type="presOf" srcId="{AA26EB38-24DF-4643-94CF-38B1FB29C052}" destId="{E7118C92-891B-450B-BDC3-0D6B4C027FDB}" srcOrd="0" destOrd="0" presId="urn:microsoft.com/office/officeart/2005/8/layout/orgChart1"/>
    <dgm:cxn modelId="{5B6C859E-66F1-41DC-B1B3-4D62BBF1C691}" type="presOf" srcId="{6C4BC6CC-9B8D-4D4C-9BF1-C0C822306F01}" destId="{B5C2A999-4CC8-48E6-ACFE-B8DE70FABCDE}" srcOrd="1" destOrd="0" presId="urn:microsoft.com/office/officeart/2005/8/layout/orgChart1"/>
    <dgm:cxn modelId="{5856299F-C346-4C86-A81D-A0CE9E1D06D1}" type="presOf" srcId="{8E6C90FE-B153-4C4E-8AA2-E733E5FA7022}" destId="{B3168602-4B29-45B3-8DBA-60D5E8433369}" srcOrd="0" destOrd="0" presId="urn:microsoft.com/office/officeart/2005/8/layout/orgChart1"/>
    <dgm:cxn modelId="{9E85F4A1-311C-4547-BA76-7C3710DA8310}" type="presOf" srcId="{B4AFE3DD-40A7-4873-AA80-929626CECE1B}" destId="{2C149952-31F2-43E9-BAE6-1B05AEDF599F}" srcOrd="0" destOrd="0" presId="urn:microsoft.com/office/officeart/2005/8/layout/orgChart1"/>
    <dgm:cxn modelId="{092279A3-433E-4A1C-A804-9323ABFD22A6}" srcId="{BD7BF20F-CF90-4343-9B85-CDA889B3002C}" destId="{CEA5859D-07D4-4DFD-9020-1D546DDA90C8}" srcOrd="7" destOrd="0" parTransId="{D3B8DE08-FEB8-42F8-B64C-5D15C7B4B79D}" sibTransId="{A6B6F443-577B-4DBD-B607-9864FF8B1657}"/>
    <dgm:cxn modelId="{24C6F7A5-9495-4EAC-AB6E-84F960780C98}" srcId="{17D4F1FC-CD17-45E8-8FC6-82C39D6F452C}" destId="{1B5AB583-54A7-466A-AC14-25B8A239BF3F}" srcOrd="0" destOrd="0" parTransId="{6A05E482-2C8C-45C5-98BC-E9F97B757238}" sibTransId="{25F948DD-476C-4B71-BD4E-E5D83D153387}"/>
    <dgm:cxn modelId="{F77630A6-F53A-4445-8C73-8A0B6458B8BE}" type="presOf" srcId="{C38416B8-CE88-4A75-8994-1F57C8A43756}" destId="{63B5A6AC-29B6-4B5F-A838-3B5B131C54D6}" srcOrd="1" destOrd="0" presId="urn:microsoft.com/office/officeart/2005/8/layout/orgChart1"/>
    <dgm:cxn modelId="{27481FA9-CC35-4A44-BC1F-D73576EF2406}" type="presOf" srcId="{01097F22-3181-4278-B0A1-B894229C7AFE}" destId="{E5AB668C-9297-4CF0-BF31-984BC7589112}" srcOrd="1" destOrd="0" presId="urn:microsoft.com/office/officeart/2005/8/layout/orgChart1"/>
    <dgm:cxn modelId="{86E51AAA-5BD9-44EC-AAB7-A85CD04A8673}" srcId="{FF099EF7-321E-45BF-AED6-CB0900C8341A}" destId="{95675C7D-A203-4545-AEAE-6C2E897930EA}" srcOrd="1" destOrd="0" parTransId="{05BB40A7-C4F7-4166-B486-2D8E9558A09C}" sibTransId="{3F8A43F1-6D29-47E5-884C-D30BA9CEC9FA}"/>
    <dgm:cxn modelId="{7C4844AA-A4B3-4AF9-8595-14481AEEB2D6}" type="presOf" srcId="{879E3996-06E3-4FA9-BA09-59D3B21D636D}" destId="{9F5DCD80-442F-4BC8-A94C-A2D67EEDF908}" srcOrd="1" destOrd="0" presId="urn:microsoft.com/office/officeart/2005/8/layout/orgChart1"/>
    <dgm:cxn modelId="{7CD8B1AA-D786-440F-80A9-EB8CD6A00EA1}" type="presOf" srcId="{82D19A36-C75E-4A41-B3BE-5BA01A26CBF0}" destId="{0100DACE-EB13-4F94-84DE-CF130DBCA69B}" srcOrd="1" destOrd="0" presId="urn:microsoft.com/office/officeart/2005/8/layout/orgChart1"/>
    <dgm:cxn modelId="{E7F27CAB-5BCA-43B3-8A23-48B1C9E068C9}" srcId="{82D19A36-C75E-4A41-B3BE-5BA01A26CBF0}" destId="{86B9D195-9B57-414C-9994-79BB29E5B862}" srcOrd="0" destOrd="0" parTransId="{A16A8C36-85D9-4E19-9F6B-0B24B5E34B49}" sibTransId="{B1BFD0BA-D225-4205-B3D8-90EFE241E2E2}"/>
    <dgm:cxn modelId="{0088F6AD-C190-4A53-9705-7D1F1161D7A0}" type="presOf" srcId="{2EA33616-6C58-403A-899C-3B7D55F71B27}" destId="{EFD0803D-D0E7-4BD0-BD15-D56AA3DD3146}" srcOrd="1" destOrd="0" presId="urn:microsoft.com/office/officeart/2005/8/layout/orgChart1"/>
    <dgm:cxn modelId="{A8B348AF-FB13-434C-B1F1-DDA94299AB3D}" srcId="{2EA33616-6C58-403A-899C-3B7D55F71B27}" destId="{8E6C90FE-B153-4C4E-8AA2-E733E5FA7022}" srcOrd="12" destOrd="0" parTransId="{7445CEA0-E07E-454B-A1BB-6F6A9EA000CF}" sibTransId="{F84086ED-584A-4CF4-AE56-00E0B0449470}"/>
    <dgm:cxn modelId="{92F441B3-622E-4544-BDB3-8ABFD69A5187}" type="presOf" srcId="{8E6C90FE-B153-4C4E-8AA2-E733E5FA7022}" destId="{919286F4-6655-4A0B-BBE9-3D0E28974972}" srcOrd="1" destOrd="0" presId="urn:microsoft.com/office/officeart/2005/8/layout/orgChart1"/>
    <dgm:cxn modelId="{B5368AB3-6A09-4986-8A56-83DA555636EB}" srcId="{6EA1F4CD-0708-4339-A47D-25F76AEDB4DB}" destId="{2EA33616-6C58-403A-899C-3B7D55F71B27}" srcOrd="0" destOrd="0" parTransId="{D5F52E3B-7BE2-4E80-90FF-8306A17CFF8A}" sibTransId="{163CC27F-84E5-444B-8EA9-ABC32484E352}"/>
    <dgm:cxn modelId="{17917EB4-6E25-4E36-88B5-9BABBDE766CA}" type="presOf" srcId="{953280B1-D48B-4C02-87F9-3DB97D5A50FE}" destId="{DDCC16CB-68F7-45BC-96EC-C6C47F89FD66}" srcOrd="0" destOrd="0" presId="urn:microsoft.com/office/officeart/2005/8/layout/orgChart1"/>
    <dgm:cxn modelId="{4AA6BEB4-C602-47CE-8D09-5CACBB2DC708}" type="presOf" srcId="{6C4BC6CC-9B8D-4D4C-9BF1-C0C822306F01}" destId="{F89C8AEA-AF8C-4AC7-A989-6C040253D3EB}" srcOrd="0" destOrd="0" presId="urn:microsoft.com/office/officeart/2005/8/layout/orgChart1"/>
    <dgm:cxn modelId="{61F62CB5-4576-458E-ADF4-B03E9C5FC742}" type="presOf" srcId="{05BB40A7-C4F7-4166-B486-2D8E9558A09C}" destId="{85248D9B-409A-4699-909D-8D0FF195C2AD}" srcOrd="0" destOrd="0" presId="urn:microsoft.com/office/officeart/2005/8/layout/orgChart1"/>
    <dgm:cxn modelId="{214D7FB8-390D-4CC4-81A7-B8FCE8DBC9FD}" type="presOf" srcId="{06D8D979-6D3F-47E6-9799-2640335481CF}" destId="{6E5F5EF1-FB42-4A45-80E4-DFDCDC0DC206}" srcOrd="0" destOrd="0" presId="urn:microsoft.com/office/officeart/2005/8/layout/orgChart1"/>
    <dgm:cxn modelId="{310946BA-58E3-46FC-A287-69A490B68961}" srcId="{2EA33616-6C58-403A-899C-3B7D55F71B27}" destId="{82D19A36-C75E-4A41-B3BE-5BA01A26CBF0}" srcOrd="11" destOrd="0" parTransId="{DF1856D6-4563-49BA-8A44-A53A1CFB47C7}" sibTransId="{1C210F50-E7C9-4035-827F-B8A8A26AB864}"/>
    <dgm:cxn modelId="{23AF68BB-F4AF-4D5C-9764-B8383900B787}" type="presOf" srcId="{0518F379-9B76-4D24-9528-ABF29A5CC0F7}" destId="{F49C7E02-ADF7-47A9-B251-A05DCA6DCBF0}" srcOrd="1" destOrd="0" presId="urn:microsoft.com/office/officeart/2005/8/layout/orgChart1"/>
    <dgm:cxn modelId="{6F0377BB-8D43-4C90-846E-99D061915CE7}" srcId="{2EA33616-6C58-403A-899C-3B7D55F71B27}" destId="{677867AE-D383-4741-A19C-212DA7B39248}" srcOrd="2" destOrd="0" parTransId="{8BE15F60-AC23-42C2-B1B2-C05367E5646B}" sibTransId="{BE18F588-8385-45F5-A5A3-006B4ED2851B}"/>
    <dgm:cxn modelId="{51C70BBD-E411-42F3-BECC-09858308E129}" srcId="{879E3996-06E3-4FA9-BA09-59D3B21D636D}" destId="{D7ED2CBB-7C7F-492D-AC0A-6F25C53B9471}" srcOrd="0" destOrd="0" parTransId="{1C755852-98CE-43D8-9BFA-55150E77211B}" sibTransId="{6A75B3B1-4B8C-4A24-B917-B8EFB7B84983}"/>
    <dgm:cxn modelId="{870244BD-EAB2-4477-9EBB-BC2736CAEF0F}" type="presOf" srcId="{A322728C-6E44-472F-8553-E81A75A0C89F}" destId="{0833D8FC-33D9-4903-AFC5-D68335E60EBF}" srcOrd="0" destOrd="0" presId="urn:microsoft.com/office/officeart/2005/8/layout/orgChart1"/>
    <dgm:cxn modelId="{8C1A12BE-0D05-46BD-B769-5CD70012291C}" type="presOf" srcId="{2DA4C9DA-8636-43BD-B4B7-C8B618D7055B}" destId="{0FA4C513-2AD0-4608-8D13-190CB2203BA7}" srcOrd="0" destOrd="0" presId="urn:microsoft.com/office/officeart/2005/8/layout/orgChart1"/>
    <dgm:cxn modelId="{CC32D3BE-D3B3-4320-A280-FE481D4240AD}" srcId="{2EA33616-6C58-403A-899C-3B7D55F71B27}" destId="{A23E3DD3-84C7-4F1A-A7EB-38BFC37D2455}" srcOrd="6" destOrd="0" parTransId="{6498817C-9826-4FBA-BCEC-41614DC91838}" sibTransId="{2D13F887-1444-4980-A5FC-C923C8370102}"/>
    <dgm:cxn modelId="{270E38BF-A5E1-4445-AE0E-95F3C66A75C2}" type="presOf" srcId="{F656C589-5C46-4A7A-8B3E-B01349FED418}" destId="{CF017E27-782A-471E-92D5-3343F2ADA5CE}" srcOrd="1" destOrd="0" presId="urn:microsoft.com/office/officeart/2005/8/layout/orgChart1"/>
    <dgm:cxn modelId="{883B25C0-5FF0-4A76-BEBC-260355B5A63D}" srcId="{B4AFE3DD-40A7-4873-AA80-929626CECE1B}" destId="{77134AF9-7297-468D-AE77-6AD3E69AD5C7}" srcOrd="0" destOrd="0" parTransId="{0A5EB850-B785-4617-A3B3-EF141512A0DF}" sibTransId="{C447B8B6-0961-4288-8A4C-2358A1784185}"/>
    <dgm:cxn modelId="{B960B7C0-36DE-42CD-9ECA-0F41F16BB6F8}" type="presOf" srcId="{5C84E1FD-7988-48E2-B1C1-B0EA78A9BEC9}" destId="{14EB3006-2380-4B5E-8C87-2E54D7E8D185}" srcOrd="1" destOrd="0" presId="urn:microsoft.com/office/officeart/2005/8/layout/orgChart1"/>
    <dgm:cxn modelId="{C7918FC4-8251-48F8-A88F-4A523B200713}" type="presOf" srcId="{44FFF76F-8480-46DA-9540-171ABBC33A30}" destId="{33BC0EB5-7338-4BAB-8881-858927002EB0}" srcOrd="0" destOrd="0" presId="urn:microsoft.com/office/officeart/2005/8/layout/orgChart1"/>
    <dgm:cxn modelId="{E1B129CC-8480-40A1-99E9-D5C33CA97DEB}" type="presOf" srcId="{1B5AB583-54A7-466A-AC14-25B8A239BF3F}" destId="{5B5943BF-AF1D-4C3D-B710-3A2124D01141}" srcOrd="0" destOrd="0" presId="urn:microsoft.com/office/officeart/2005/8/layout/orgChart1"/>
    <dgm:cxn modelId="{0536C5CE-8319-4745-9CAE-A09F31509F23}" srcId="{A322728C-6E44-472F-8553-E81A75A0C89F}" destId="{5C84E1FD-7988-48E2-B1C1-B0EA78A9BEC9}" srcOrd="0" destOrd="0" parTransId="{BF4609B3-2C4F-4B37-A233-41C9F37AD744}" sibTransId="{8F6D2E03-CD0C-458D-88DD-D9085E8DF45A}"/>
    <dgm:cxn modelId="{E66DCFCF-4CFD-4DCC-99DF-660C89D120AE}" type="presOf" srcId="{F17F1DEA-04BB-4D30-A77F-911537C522E6}" destId="{896D2EF2-6C74-483B-9706-32A687FB6AD1}" srcOrd="1" destOrd="0" presId="urn:microsoft.com/office/officeart/2005/8/layout/orgChart1"/>
    <dgm:cxn modelId="{9D7FF9CF-8E32-45DE-9EF5-41C6DD8E6A6E}" type="presOf" srcId="{677867AE-D383-4741-A19C-212DA7B39248}" destId="{1AE042DB-F9DB-41D6-B36B-767F795400BE}" srcOrd="1" destOrd="0" presId="urn:microsoft.com/office/officeart/2005/8/layout/orgChart1"/>
    <dgm:cxn modelId="{520A0CD3-6CFA-409C-869B-ABB50C512F9D}" type="presOf" srcId="{0CDF1E32-C113-4CF7-9B0B-5FF98FB7AD3F}" destId="{65AF1AE6-28B0-4CF3-9544-1A6B5C045319}" srcOrd="0" destOrd="0" presId="urn:microsoft.com/office/officeart/2005/8/layout/orgChart1"/>
    <dgm:cxn modelId="{40088CD4-1FA9-43C5-86D7-7EE646471806}" type="presOf" srcId="{D7ED2CBB-7C7F-492D-AC0A-6F25C53B9471}" destId="{303EAB44-AAB3-470C-B0B2-0F217874A52F}" srcOrd="0" destOrd="0" presId="urn:microsoft.com/office/officeart/2005/8/layout/orgChart1"/>
    <dgm:cxn modelId="{FE7EFFD5-958C-4DA4-8E68-D4BF29594986}" type="presOf" srcId="{9C69C267-C2CE-4680-BA9C-7D9CFB04DA07}" destId="{BD96652F-2665-47BF-BB3E-E2EC355D9CE1}" srcOrd="0" destOrd="0" presId="urn:microsoft.com/office/officeart/2005/8/layout/orgChart1"/>
    <dgm:cxn modelId="{6E97C5DA-9D62-41BA-8C0F-7FA0838B3565}" type="presOf" srcId="{C19DAB24-5E84-42A3-B28C-1A15B4E047C9}" destId="{81C6675F-5BB5-433F-8CB2-ED64E43122C2}" srcOrd="0" destOrd="0" presId="urn:microsoft.com/office/officeart/2005/8/layout/orgChart1"/>
    <dgm:cxn modelId="{75481FDB-75F5-4A5C-AC91-C4C4FA8588CE}" type="presOf" srcId="{BF46A6F1-694A-47B9-BE78-E98E7495DB43}" destId="{A98FD7A8-50C6-4BD1-A08E-97A768F68AFE}" srcOrd="0" destOrd="0" presId="urn:microsoft.com/office/officeart/2005/8/layout/orgChart1"/>
    <dgm:cxn modelId="{3AD2DDDB-755C-4041-A8F8-6A99FD897C4D}" type="presOf" srcId="{6498817C-9826-4FBA-BCEC-41614DC91838}" destId="{98C2F332-944C-4E18-B2F6-477E48AACA8A}" srcOrd="0" destOrd="0" presId="urn:microsoft.com/office/officeart/2005/8/layout/orgChart1"/>
    <dgm:cxn modelId="{938DA7DC-F02B-4AF3-A847-0646742ECAE5}" type="presOf" srcId="{677867AE-D383-4741-A19C-212DA7B39248}" destId="{5AFBDEEA-44F9-4D0A-B695-80C0193C9A5A}" srcOrd="0" destOrd="0" presId="urn:microsoft.com/office/officeart/2005/8/layout/orgChart1"/>
    <dgm:cxn modelId="{7A8363DF-8DE4-4B92-8B26-DD93C0BBFDF6}" type="presOf" srcId="{DF1856D6-4563-49BA-8A44-A53A1CFB47C7}" destId="{0A9113AA-5AFB-4F9E-B2B8-50BBA7D12E9D}" srcOrd="0" destOrd="0" presId="urn:microsoft.com/office/officeart/2005/8/layout/orgChart1"/>
    <dgm:cxn modelId="{8D2CD0DF-27E6-41A4-A15D-E6374BDE649C}" srcId="{BD7BF20F-CF90-4343-9B85-CDA889B3002C}" destId="{614E1E3D-A599-4A1B-B0C8-C64DE476F3FF}" srcOrd="2" destOrd="0" parTransId="{06D8D979-6D3F-47E6-9799-2640335481CF}" sibTransId="{A4351648-3FB7-4EF1-AE2E-9E3E661FD7DB}"/>
    <dgm:cxn modelId="{DC6C29E2-CB45-4A25-A817-0402689C31A5}" srcId="{2EA33616-6C58-403A-899C-3B7D55F71B27}" destId="{0518F379-9B76-4D24-9528-ABF29A5CC0F7}" srcOrd="0" destOrd="0" parTransId="{DE416E60-CF12-4738-8056-F98A479FE49F}" sibTransId="{BE12FF9A-AA6D-4E26-8169-D66AD7FF6FB4}"/>
    <dgm:cxn modelId="{6456A3E2-0BB9-4657-944F-14D360498B2D}" type="presOf" srcId="{BD7BF20F-CF90-4343-9B85-CDA889B3002C}" destId="{3BEB44FF-3B5E-42FC-BDCC-734D7F6A2274}" srcOrd="0" destOrd="0" presId="urn:microsoft.com/office/officeart/2005/8/layout/orgChart1"/>
    <dgm:cxn modelId="{5A0A98E3-E6AD-4D56-8989-7309DF67E5C4}" type="presOf" srcId="{882384D1-77EE-4923-B5C9-9EF3D04F598B}" destId="{0347C6B8-DC8F-47AD-B93B-EC2582088992}" srcOrd="0" destOrd="0" presId="urn:microsoft.com/office/officeart/2005/8/layout/orgChart1"/>
    <dgm:cxn modelId="{C722A6E3-1B15-4A20-8318-59E168748E0F}" type="presOf" srcId="{A23E3DD3-84C7-4F1A-A7EB-38BFC37D2455}" destId="{656D84FE-6DC9-4D63-AC76-2776179517B6}" srcOrd="0" destOrd="0" presId="urn:microsoft.com/office/officeart/2005/8/layout/orgChart1"/>
    <dgm:cxn modelId="{B0D711E5-6FDF-48DD-B7C6-7D48AD130B4C}" srcId="{2EA33616-6C58-403A-899C-3B7D55F71B27}" destId="{0065700E-1A7D-4A5E-9BA9-E53CD8854534}" srcOrd="13" destOrd="0" parTransId="{44F7B2E6-11D2-4B13-BC76-89159ADF21D5}" sibTransId="{03413966-4994-4108-AB49-836047A6951A}"/>
    <dgm:cxn modelId="{159E7EE5-3BAA-4487-97C1-21D5179079AB}" type="presOf" srcId="{6BF6B07F-CAE4-4DD2-9262-E948C2BA553C}" destId="{CA7FB127-2B07-4D6C-85E2-70BA7AEED942}" srcOrd="1" destOrd="0" presId="urn:microsoft.com/office/officeart/2005/8/layout/orgChart1"/>
    <dgm:cxn modelId="{C8613AE6-6B3C-4C67-993E-AC0B9B88C7E3}" srcId="{614E1E3D-A599-4A1B-B0C8-C64DE476F3FF}" destId="{5EC7E314-8DF6-4836-9A05-6C005AE0D2FC}" srcOrd="0" destOrd="0" parTransId="{7FB83E49-20CF-4862-A2EE-2460B8E45CF8}" sibTransId="{33DD61D5-5809-4F97-86EC-7E59E81270F8}"/>
    <dgm:cxn modelId="{A27B5AE6-B051-4C74-88D8-33690123E418}" type="presOf" srcId="{A9E153CB-37CC-49FB-A728-715AA0C283F0}" destId="{4234EADB-A8EB-44F3-9526-FCB30E79294A}" srcOrd="0" destOrd="0" presId="urn:microsoft.com/office/officeart/2005/8/layout/orgChart1"/>
    <dgm:cxn modelId="{9CA908E7-3E79-4088-89C2-7D730BBDBDCC}" type="presOf" srcId="{A23E3DD3-84C7-4F1A-A7EB-38BFC37D2455}" destId="{BB2208F1-49D2-4C2F-ABFD-B1FDB3878691}" srcOrd="1" destOrd="0" presId="urn:microsoft.com/office/officeart/2005/8/layout/orgChart1"/>
    <dgm:cxn modelId="{FD5994E9-0D3C-47DD-91E7-0E4DEBBDC08A}" type="presOf" srcId="{879E3996-06E3-4FA9-BA09-59D3B21D636D}" destId="{F3E56424-EB28-4349-9627-D1520B28CB8A}" srcOrd="0" destOrd="0" presId="urn:microsoft.com/office/officeart/2005/8/layout/orgChart1"/>
    <dgm:cxn modelId="{55D67BEA-421D-4DE9-B388-1A610664FA27}" type="presOf" srcId="{4DB1C5EA-C972-40A0-B091-75E1755E4DC4}" destId="{C0F30156-E12A-4DD5-A63D-8F108BEEB2AF}" srcOrd="0" destOrd="0" presId="urn:microsoft.com/office/officeart/2005/8/layout/orgChart1"/>
    <dgm:cxn modelId="{FF6F19EB-41E6-4A35-85A8-344C52A8A179}" type="presOf" srcId="{8D9ABD86-A321-40AA-AB5B-52CD536315CF}" destId="{06032D7D-38C2-4701-A58F-506BC89AFA30}" srcOrd="0" destOrd="0" presId="urn:microsoft.com/office/officeart/2005/8/layout/orgChart1"/>
    <dgm:cxn modelId="{1180F7EB-1413-45BC-8723-6755C63F63EE}" srcId="{BD7BF20F-CF90-4343-9B85-CDA889B3002C}" destId="{C19DAB24-5E84-42A3-B28C-1A15B4E047C9}" srcOrd="4" destOrd="0" parTransId="{CFB32FA0-4201-4749-87E9-650575C03ACE}" sibTransId="{10E7CD7B-AAB0-4D28-86AD-0A6D5968E4D5}"/>
    <dgm:cxn modelId="{64D22EEC-9091-4B1A-9D5E-4216C39BDEBD}" srcId="{A23E3DD3-84C7-4F1A-A7EB-38BFC37D2455}" destId="{387A18B9-C7FD-4D3D-8661-AA1540911CA6}" srcOrd="0" destOrd="0" parTransId="{582A2D63-3B2B-47AD-8AFC-7938F6C5D036}" sibTransId="{F8E21599-760F-4403-A2B4-3D9497DF51E6}"/>
    <dgm:cxn modelId="{ABDE1CED-A259-4BB7-BB36-74EFEB0E1B57}" type="presOf" srcId="{CFB32FA0-4201-4749-87E9-650575C03ACE}" destId="{B388DB4B-6FCA-4766-A729-863A08C498D6}" srcOrd="0" destOrd="0" presId="urn:microsoft.com/office/officeart/2005/8/layout/orgChart1"/>
    <dgm:cxn modelId="{B06803EF-00E8-488B-B971-79683F23FF15}" type="presOf" srcId="{A322728C-6E44-472F-8553-E81A75A0C89F}" destId="{CB6F38E7-679E-4756-B07A-8A5FC1A42150}" srcOrd="1" destOrd="0" presId="urn:microsoft.com/office/officeart/2005/8/layout/orgChart1"/>
    <dgm:cxn modelId="{E87B95F0-9F9B-419E-BF52-B485D8368699}" type="presOf" srcId="{582A2D63-3B2B-47AD-8AFC-7938F6C5D036}" destId="{6005E63A-0C35-4E2C-9D7B-78954A0A554E}" srcOrd="0" destOrd="0" presId="urn:microsoft.com/office/officeart/2005/8/layout/orgChart1"/>
    <dgm:cxn modelId="{76B7B3F2-2152-4A4D-B10A-A9F9BF5E600A}" type="presOf" srcId="{A6D054BA-1623-460B-B083-5E4C704BB0A0}" destId="{2262076A-E7B9-4B87-9529-322F730F5BE6}" srcOrd="1" destOrd="0" presId="urn:microsoft.com/office/officeart/2005/8/layout/orgChart1"/>
    <dgm:cxn modelId="{ACEEEDF5-E08A-4A38-9B2C-839C8840F1EA}" type="presOf" srcId="{6EA1F4CD-0708-4339-A47D-25F76AEDB4DB}" destId="{BE809DCD-C791-4D06-B74E-636465068ABF}" srcOrd="0" destOrd="0" presId="urn:microsoft.com/office/officeart/2005/8/layout/orgChart1"/>
    <dgm:cxn modelId="{57F5FAF5-6936-4104-B083-CD23B8F5DAE8}" type="presOf" srcId="{387A18B9-C7FD-4D3D-8661-AA1540911CA6}" destId="{F009FEB4-A435-4C0C-AB34-5C83B0F777D2}" srcOrd="1" destOrd="0" presId="urn:microsoft.com/office/officeart/2005/8/layout/orgChart1"/>
    <dgm:cxn modelId="{3BC1EBFB-4614-4A09-B5AB-D4452C6C7496}" type="presOf" srcId="{77134AF9-7297-468D-AE77-6AD3E69AD5C7}" destId="{8CDB84A9-4353-46C7-80FC-9972A2DF4E7D}" srcOrd="0" destOrd="0" presId="urn:microsoft.com/office/officeart/2005/8/layout/orgChart1"/>
    <dgm:cxn modelId="{C344FEFB-C075-4976-B12D-DF40C84F8C32}" srcId="{2EA33616-6C58-403A-899C-3B7D55F71B27}" destId="{2DA4C9DA-8636-43BD-B4B7-C8B618D7055B}" srcOrd="1" destOrd="0" parTransId="{CAE17768-077A-4B9D-BE68-8E4BBB874E37}" sibTransId="{892F6A8D-1BC0-47B8-BE4E-E3924A6D4121}"/>
    <dgm:cxn modelId="{D8B853FD-F525-45C2-A3F3-0399A4B95FA4}" type="presOf" srcId="{D3B8DE08-FEB8-42F8-B64C-5D15C7B4B79D}" destId="{4E3E66E7-FE02-44A0-98DF-86DF0F3AF13E}" srcOrd="0" destOrd="0" presId="urn:microsoft.com/office/officeart/2005/8/layout/orgChart1"/>
    <dgm:cxn modelId="{799E94DA-720A-42BB-9B02-4078AFB40794}" type="presParOf" srcId="{BE809DCD-C791-4D06-B74E-636465068ABF}" destId="{CBC44882-21AA-4C17-849C-D9C786CEEDB2}" srcOrd="0" destOrd="0" presId="urn:microsoft.com/office/officeart/2005/8/layout/orgChart1"/>
    <dgm:cxn modelId="{05F83C19-3F3A-4024-BD6B-F4D8FC0458B3}" type="presParOf" srcId="{CBC44882-21AA-4C17-849C-D9C786CEEDB2}" destId="{D34B3118-2238-4881-A51D-D88F2B6A435D}" srcOrd="0" destOrd="0" presId="urn:microsoft.com/office/officeart/2005/8/layout/orgChart1"/>
    <dgm:cxn modelId="{849D206F-8F9B-4F0B-AAAE-23D0F3B710E1}" type="presParOf" srcId="{D34B3118-2238-4881-A51D-D88F2B6A435D}" destId="{6EC8FE8C-3EAF-4DCB-B78C-936D0F26F435}" srcOrd="0" destOrd="0" presId="urn:microsoft.com/office/officeart/2005/8/layout/orgChart1"/>
    <dgm:cxn modelId="{E948522E-1F1C-4C34-91E2-D35EB40FCC02}" type="presParOf" srcId="{D34B3118-2238-4881-A51D-D88F2B6A435D}" destId="{EFD0803D-D0E7-4BD0-BD15-D56AA3DD3146}" srcOrd="1" destOrd="0" presId="urn:microsoft.com/office/officeart/2005/8/layout/orgChart1"/>
    <dgm:cxn modelId="{C7B75245-316F-4E55-BF7D-4B1CD2F97A6B}" type="presParOf" srcId="{CBC44882-21AA-4C17-849C-D9C786CEEDB2}" destId="{76D3F05A-4157-40B3-A88D-439316AD0519}" srcOrd="1" destOrd="0" presId="urn:microsoft.com/office/officeart/2005/8/layout/orgChart1"/>
    <dgm:cxn modelId="{704FFF52-B499-4EB2-B787-DF822801DA2D}" type="presParOf" srcId="{76D3F05A-4157-40B3-A88D-439316AD0519}" destId="{9B5EC859-7248-4FBE-AAC0-34E59A4B5E3A}" srcOrd="0" destOrd="0" presId="urn:microsoft.com/office/officeart/2005/8/layout/orgChart1"/>
    <dgm:cxn modelId="{CCB93326-D08B-4665-BBDA-E2AB155E43C1}" type="presParOf" srcId="{76D3F05A-4157-40B3-A88D-439316AD0519}" destId="{DABCF168-8197-4DA5-94C4-057CBDCE17AB}" srcOrd="1" destOrd="0" presId="urn:microsoft.com/office/officeart/2005/8/layout/orgChart1"/>
    <dgm:cxn modelId="{6DA043EF-5C35-4DBB-BC5E-D7CCE265D222}" type="presParOf" srcId="{DABCF168-8197-4DA5-94C4-057CBDCE17AB}" destId="{C69B29FC-971D-497C-B303-CC11DC38A35E}" srcOrd="0" destOrd="0" presId="urn:microsoft.com/office/officeart/2005/8/layout/orgChart1"/>
    <dgm:cxn modelId="{4A0DA7F0-4CB8-4604-B874-7D50ACF5CEFD}" type="presParOf" srcId="{C69B29FC-971D-497C-B303-CC11DC38A35E}" destId="{EB12E4D8-E7F1-4C62-B520-31141AFC5A55}" srcOrd="0" destOrd="0" presId="urn:microsoft.com/office/officeart/2005/8/layout/orgChart1"/>
    <dgm:cxn modelId="{B87FF85E-7BEC-4D05-90F7-D7631F0C72B8}" type="presParOf" srcId="{C69B29FC-971D-497C-B303-CC11DC38A35E}" destId="{F49C7E02-ADF7-47A9-B251-A05DCA6DCBF0}" srcOrd="1" destOrd="0" presId="urn:microsoft.com/office/officeart/2005/8/layout/orgChart1"/>
    <dgm:cxn modelId="{62A48D4F-1146-4163-9AD3-46253D7CB24F}" type="presParOf" srcId="{DABCF168-8197-4DA5-94C4-057CBDCE17AB}" destId="{7292F90E-15B3-447A-9832-737E5FD6DA66}" srcOrd="1" destOrd="0" presId="urn:microsoft.com/office/officeart/2005/8/layout/orgChart1"/>
    <dgm:cxn modelId="{1F48235F-78B9-4C61-A960-DE2ED65A42A2}" type="presParOf" srcId="{DABCF168-8197-4DA5-94C4-057CBDCE17AB}" destId="{0FF6E8A5-63F3-4681-8C4F-99EACC836F0B}" srcOrd="2" destOrd="0" presId="urn:microsoft.com/office/officeart/2005/8/layout/orgChart1"/>
    <dgm:cxn modelId="{9FA45C9D-3026-430B-B916-5336281FA3FA}" type="presParOf" srcId="{76D3F05A-4157-40B3-A88D-439316AD0519}" destId="{D64870FC-6E3C-4797-8F9B-869BC38AA499}" srcOrd="2" destOrd="0" presId="urn:microsoft.com/office/officeart/2005/8/layout/orgChart1"/>
    <dgm:cxn modelId="{87E33D78-638E-4B18-8B60-C1A1F3666508}" type="presParOf" srcId="{76D3F05A-4157-40B3-A88D-439316AD0519}" destId="{475F9362-9B9D-4822-953F-7EE35B3E6E5B}" srcOrd="3" destOrd="0" presId="urn:microsoft.com/office/officeart/2005/8/layout/orgChart1"/>
    <dgm:cxn modelId="{6407A547-2B82-4115-95D7-B96C917692AF}" type="presParOf" srcId="{475F9362-9B9D-4822-953F-7EE35B3E6E5B}" destId="{29828086-57BD-4219-BE0C-2E945EC02779}" srcOrd="0" destOrd="0" presId="urn:microsoft.com/office/officeart/2005/8/layout/orgChart1"/>
    <dgm:cxn modelId="{34017553-9C63-47BF-9748-2ACC46B88984}" type="presParOf" srcId="{29828086-57BD-4219-BE0C-2E945EC02779}" destId="{0FA4C513-2AD0-4608-8D13-190CB2203BA7}" srcOrd="0" destOrd="0" presId="urn:microsoft.com/office/officeart/2005/8/layout/orgChart1"/>
    <dgm:cxn modelId="{DA423F9F-3321-41C0-B02D-403A7269ACE9}" type="presParOf" srcId="{29828086-57BD-4219-BE0C-2E945EC02779}" destId="{E5BD2538-AD88-40AF-BAA4-0759D1781A9E}" srcOrd="1" destOrd="0" presId="urn:microsoft.com/office/officeart/2005/8/layout/orgChart1"/>
    <dgm:cxn modelId="{615F5910-A888-4D80-AAA3-3FF62FAF45D8}" type="presParOf" srcId="{475F9362-9B9D-4822-953F-7EE35B3E6E5B}" destId="{607803FB-A8ED-45BD-83AB-BB570E21497B}" srcOrd="1" destOrd="0" presId="urn:microsoft.com/office/officeart/2005/8/layout/orgChart1"/>
    <dgm:cxn modelId="{B87BC901-46BD-4CB0-9A9E-68E8C0F48808}" type="presParOf" srcId="{475F9362-9B9D-4822-953F-7EE35B3E6E5B}" destId="{6E875BE7-E297-4F77-BCE9-581EE32588AF}" srcOrd="2" destOrd="0" presId="urn:microsoft.com/office/officeart/2005/8/layout/orgChart1"/>
    <dgm:cxn modelId="{338912D4-9986-4CAA-97AA-8AB489052E0A}" type="presParOf" srcId="{76D3F05A-4157-40B3-A88D-439316AD0519}" destId="{A6C9D3D6-9DCC-442E-B9AB-B5EA30D6E5EB}" srcOrd="4" destOrd="0" presId="urn:microsoft.com/office/officeart/2005/8/layout/orgChart1"/>
    <dgm:cxn modelId="{EC058CA8-A8EC-4A80-AD14-F7C344B4B960}" type="presParOf" srcId="{76D3F05A-4157-40B3-A88D-439316AD0519}" destId="{33966EC2-6616-4A60-B935-C7D05ED6891D}" srcOrd="5" destOrd="0" presId="urn:microsoft.com/office/officeart/2005/8/layout/orgChart1"/>
    <dgm:cxn modelId="{F3D89475-2D74-4F6D-8854-BB8C25F61715}" type="presParOf" srcId="{33966EC2-6616-4A60-B935-C7D05ED6891D}" destId="{ED400900-9E06-4805-AE88-90A4A95E42FD}" srcOrd="0" destOrd="0" presId="urn:microsoft.com/office/officeart/2005/8/layout/orgChart1"/>
    <dgm:cxn modelId="{753FD701-8484-4B9A-8E04-15CE9BA892D7}" type="presParOf" srcId="{ED400900-9E06-4805-AE88-90A4A95E42FD}" destId="{5AFBDEEA-44F9-4D0A-B695-80C0193C9A5A}" srcOrd="0" destOrd="0" presId="urn:microsoft.com/office/officeart/2005/8/layout/orgChart1"/>
    <dgm:cxn modelId="{ECBB8124-17AF-4D57-97F3-0412C8C1D0A8}" type="presParOf" srcId="{ED400900-9E06-4805-AE88-90A4A95E42FD}" destId="{1AE042DB-F9DB-41D6-B36B-767F795400BE}" srcOrd="1" destOrd="0" presId="urn:microsoft.com/office/officeart/2005/8/layout/orgChart1"/>
    <dgm:cxn modelId="{4E3B71A3-C1C3-43D7-8250-6F95BAA9717C}" type="presParOf" srcId="{33966EC2-6616-4A60-B935-C7D05ED6891D}" destId="{CF14CA37-86BD-4AF1-9A80-425AA349A95D}" srcOrd="1" destOrd="0" presId="urn:microsoft.com/office/officeart/2005/8/layout/orgChart1"/>
    <dgm:cxn modelId="{8D0B056B-49C1-4FF8-8694-67F175E37259}" type="presParOf" srcId="{CF14CA37-86BD-4AF1-9A80-425AA349A95D}" destId="{9C2BCCB3-74A4-412F-B121-0B2F6B03BCF8}" srcOrd="0" destOrd="0" presId="urn:microsoft.com/office/officeart/2005/8/layout/orgChart1"/>
    <dgm:cxn modelId="{F6E71369-182A-40B3-9038-62062C1EDCF8}" type="presParOf" srcId="{CF14CA37-86BD-4AF1-9A80-425AA349A95D}" destId="{DF5ADC01-A202-43E9-8A57-7F2E4B4501EE}" srcOrd="1" destOrd="0" presId="urn:microsoft.com/office/officeart/2005/8/layout/orgChart1"/>
    <dgm:cxn modelId="{5DEF2AF1-111E-40EA-A4E8-351705710018}" type="presParOf" srcId="{DF5ADC01-A202-43E9-8A57-7F2E4B4501EE}" destId="{582D52A0-B75C-4102-8F84-8809C4350DE4}" srcOrd="0" destOrd="0" presId="urn:microsoft.com/office/officeart/2005/8/layout/orgChart1"/>
    <dgm:cxn modelId="{C045590E-278E-43F3-8E4D-902056E75AC6}" type="presParOf" srcId="{582D52A0-B75C-4102-8F84-8809C4350DE4}" destId="{A30D8602-1821-43E1-BB25-AC96662AF009}" srcOrd="0" destOrd="0" presId="urn:microsoft.com/office/officeart/2005/8/layout/orgChart1"/>
    <dgm:cxn modelId="{2E42B04B-18EA-4EF3-9DB3-17B171B63035}" type="presParOf" srcId="{582D52A0-B75C-4102-8F84-8809C4350DE4}" destId="{63B5A6AC-29B6-4B5F-A838-3B5B131C54D6}" srcOrd="1" destOrd="0" presId="urn:microsoft.com/office/officeart/2005/8/layout/orgChart1"/>
    <dgm:cxn modelId="{51676811-2231-4B42-A777-CFE9E6E2C214}" type="presParOf" srcId="{DF5ADC01-A202-43E9-8A57-7F2E4B4501EE}" destId="{B9066D5A-97B0-40A9-A5E9-9F757A59B18A}" srcOrd="1" destOrd="0" presId="urn:microsoft.com/office/officeart/2005/8/layout/orgChart1"/>
    <dgm:cxn modelId="{F5CDC047-B2EA-42C1-BD69-8BC07834205A}" type="presParOf" srcId="{DF5ADC01-A202-43E9-8A57-7F2E4B4501EE}" destId="{F881A21A-CE7B-4A0A-8A91-FFD06BA1C356}" srcOrd="2" destOrd="0" presId="urn:microsoft.com/office/officeart/2005/8/layout/orgChart1"/>
    <dgm:cxn modelId="{0DFC2E21-ECFD-45A3-9DCA-ACE5BF0A63A5}" type="presParOf" srcId="{33966EC2-6616-4A60-B935-C7D05ED6891D}" destId="{37F9B0D2-46BD-49E0-B1C8-B282C2956D87}" srcOrd="2" destOrd="0" presId="urn:microsoft.com/office/officeart/2005/8/layout/orgChart1"/>
    <dgm:cxn modelId="{6C4BC7F3-DF59-4BEE-AFC9-110188A1ADA2}" type="presParOf" srcId="{76D3F05A-4157-40B3-A88D-439316AD0519}" destId="{7B37DF95-E484-4655-938F-CAE68494BDFD}" srcOrd="6" destOrd="0" presId="urn:microsoft.com/office/officeart/2005/8/layout/orgChart1"/>
    <dgm:cxn modelId="{5D929354-1F66-40E2-AD6E-76814F29C90D}" type="presParOf" srcId="{76D3F05A-4157-40B3-A88D-439316AD0519}" destId="{76371C25-AFD4-4F33-B421-EB0F14B8F43A}" srcOrd="7" destOrd="0" presId="urn:microsoft.com/office/officeart/2005/8/layout/orgChart1"/>
    <dgm:cxn modelId="{78B767FA-3B61-4036-AD2E-EABE1C50C7D6}" type="presParOf" srcId="{76371C25-AFD4-4F33-B421-EB0F14B8F43A}" destId="{36C1A4F3-50B6-4717-AC9B-326EAD388097}" srcOrd="0" destOrd="0" presId="urn:microsoft.com/office/officeart/2005/8/layout/orgChart1"/>
    <dgm:cxn modelId="{181B41B9-DA51-478E-AF9C-59B592E5A331}" type="presParOf" srcId="{36C1A4F3-50B6-4717-AC9B-326EAD388097}" destId="{714D4D66-57CB-44E1-9470-6ECBE1235C2D}" srcOrd="0" destOrd="0" presId="urn:microsoft.com/office/officeart/2005/8/layout/orgChart1"/>
    <dgm:cxn modelId="{D79D7B30-F1BF-4967-B908-979C3F958131}" type="presParOf" srcId="{36C1A4F3-50B6-4717-AC9B-326EAD388097}" destId="{69DD91BF-AE08-4A50-85AD-0A6AF04AFB88}" srcOrd="1" destOrd="0" presId="urn:microsoft.com/office/officeart/2005/8/layout/orgChart1"/>
    <dgm:cxn modelId="{8AEFC980-31F6-4568-B193-67C864B526AE}" type="presParOf" srcId="{76371C25-AFD4-4F33-B421-EB0F14B8F43A}" destId="{F5067E9F-CDDD-484A-A776-F2C9CE15B596}" srcOrd="1" destOrd="0" presId="urn:microsoft.com/office/officeart/2005/8/layout/orgChart1"/>
    <dgm:cxn modelId="{988D180D-8121-4A53-ABF1-761B9F3A5CCB}" type="presParOf" srcId="{F5067E9F-CDDD-484A-A776-F2C9CE15B596}" destId="{0A7BCCD4-E970-4163-91E4-D62BA1F7944A}" srcOrd="0" destOrd="0" presId="urn:microsoft.com/office/officeart/2005/8/layout/orgChart1"/>
    <dgm:cxn modelId="{20208B74-C2D2-4F90-BF1B-9982CFC57686}" type="presParOf" srcId="{F5067E9F-CDDD-484A-A776-F2C9CE15B596}" destId="{AD2E9C58-97D4-463A-80EF-07ED2F6C12E8}" srcOrd="1" destOrd="0" presId="urn:microsoft.com/office/officeart/2005/8/layout/orgChart1"/>
    <dgm:cxn modelId="{BB6091AD-2955-4C24-BEC8-BDC88C8CD73C}" type="presParOf" srcId="{AD2E9C58-97D4-463A-80EF-07ED2F6C12E8}" destId="{0A0CE224-F606-4925-9752-F4CDD1927D71}" srcOrd="0" destOrd="0" presId="urn:microsoft.com/office/officeart/2005/8/layout/orgChart1"/>
    <dgm:cxn modelId="{105709EB-F593-40B1-908E-42ABC3077A64}" type="presParOf" srcId="{0A0CE224-F606-4925-9752-F4CDD1927D71}" destId="{599EC8A7-784D-4CF4-956B-8E5FE28C952D}" srcOrd="0" destOrd="0" presId="urn:microsoft.com/office/officeart/2005/8/layout/orgChart1"/>
    <dgm:cxn modelId="{43435E4A-F4FC-4657-BB8E-8B6376B5B10D}" type="presParOf" srcId="{0A0CE224-F606-4925-9752-F4CDD1927D71}" destId="{820C948E-3D8A-4299-AEF3-1A60BF41C990}" srcOrd="1" destOrd="0" presId="urn:microsoft.com/office/officeart/2005/8/layout/orgChart1"/>
    <dgm:cxn modelId="{92D80507-ADD9-451A-9818-5B7C72DB2BDA}" type="presParOf" srcId="{AD2E9C58-97D4-463A-80EF-07ED2F6C12E8}" destId="{AB142CCF-10AC-4CAC-82BC-9F78B8181D4E}" srcOrd="1" destOrd="0" presId="urn:microsoft.com/office/officeart/2005/8/layout/orgChart1"/>
    <dgm:cxn modelId="{D17D4614-2665-4BCF-BD9E-C251BC569410}" type="presParOf" srcId="{AD2E9C58-97D4-463A-80EF-07ED2F6C12E8}" destId="{BA956040-704B-4A5C-88D8-5B487C0B690E}" srcOrd="2" destOrd="0" presId="urn:microsoft.com/office/officeart/2005/8/layout/orgChart1"/>
    <dgm:cxn modelId="{CE10E815-9489-4DCE-A30A-943389101A14}" type="presParOf" srcId="{F5067E9F-CDDD-484A-A776-F2C9CE15B596}" destId="{85248D9B-409A-4699-909D-8D0FF195C2AD}" srcOrd="2" destOrd="0" presId="urn:microsoft.com/office/officeart/2005/8/layout/orgChart1"/>
    <dgm:cxn modelId="{1E5E4F2F-DB4B-42DF-8BDE-8BC503D991FF}" type="presParOf" srcId="{F5067E9F-CDDD-484A-A776-F2C9CE15B596}" destId="{A3859071-0260-4E3A-A520-C5741E91BC58}" srcOrd="3" destOrd="0" presId="urn:microsoft.com/office/officeart/2005/8/layout/orgChart1"/>
    <dgm:cxn modelId="{B33E86D7-340E-4FC9-84C8-D68285CB443D}" type="presParOf" srcId="{A3859071-0260-4E3A-A520-C5741E91BC58}" destId="{3941B17E-E247-4D8C-B151-F68F7247F5ED}" srcOrd="0" destOrd="0" presId="urn:microsoft.com/office/officeart/2005/8/layout/orgChart1"/>
    <dgm:cxn modelId="{34A66E7D-C62A-4FC2-97BD-4524392EBB5E}" type="presParOf" srcId="{3941B17E-E247-4D8C-B151-F68F7247F5ED}" destId="{5CD7A3AA-6DAC-429D-8612-766D0F14011A}" srcOrd="0" destOrd="0" presId="urn:microsoft.com/office/officeart/2005/8/layout/orgChart1"/>
    <dgm:cxn modelId="{1D25F0DE-24D4-46FD-8079-6ED189FF81AF}" type="presParOf" srcId="{3941B17E-E247-4D8C-B151-F68F7247F5ED}" destId="{403DDD8A-3336-466D-B859-728C176EE0A6}" srcOrd="1" destOrd="0" presId="urn:microsoft.com/office/officeart/2005/8/layout/orgChart1"/>
    <dgm:cxn modelId="{3963C9F3-B1A8-4CD3-AEB8-013ABBEA4F67}" type="presParOf" srcId="{A3859071-0260-4E3A-A520-C5741E91BC58}" destId="{D108308C-4F69-4677-BE40-639F24E628D5}" srcOrd="1" destOrd="0" presId="urn:microsoft.com/office/officeart/2005/8/layout/orgChart1"/>
    <dgm:cxn modelId="{060678C9-6380-4A37-B8C7-EE612C16C473}" type="presParOf" srcId="{A3859071-0260-4E3A-A520-C5741E91BC58}" destId="{4EFEA256-6304-4093-B3BD-754C149A0AD5}" srcOrd="2" destOrd="0" presId="urn:microsoft.com/office/officeart/2005/8/layout/orgChart1"/>
    <dgm:cxn modelId="{D8274F54-ECA2-4F79-878B-BA7C42612CA1}" type="presParOf" srcId="{76371C25-AFD4-4F33-B421-EB0F14B8F43A}" destId="{8D6D9E8D-D9DD-4303-8C74-4E298457F1EE}" srcOrd="2" destOrd="0" presId="urn:microsoft.com/office/officeart/2005/8/layout/orgChart1"/>
    <dgm:cxn modelId="{4DD2F06F-62B6-4CD9-8D92-81CC2AE49907}" type="presParOf" srcId="{76D3F05A-4157-40B3-A88D-439316AD0519}" destId="{BD96652F-2665-47BF-BB3E-E2EC355D9CE1}" srcOrd="8" destOrd="0" presId="urn:microsoft.com/office/officeart/2005/8/layout/orgChart1"/>
    <dgm:cxn modelId="{82AF7E80-4B4E-4760-96E1-6214761F5A9D}" type="presParOf" srcId="{76D3F05A-4157-40B3-A88D-439316AD0519}" destId="{F47D0865-5A91-4C41-B14F-701835B28590}" srcOrd="9" destOrd="0" presId="urn:microsoft.com/office/officeart/2005/8/layout/orgChart1"/>
    <dgm:cxn modelId="{97868CCF-CE7B-4649-935F-292DD879FF21}" type="presParOf" srcId="{F47D0865-5A91-4C41-B14F-701835B28590}" destId="{10210A00-EB79-4479-8D8D-B0B4F4B812BE}" srcOrd="0" destOrd="0" presId="urn:microsoft.com/office/officeart/2005/8/layout/orgChart1"/>
    <dgm:cxn modelId="{E9176EE7-60AE-4F79-8036-71227215532B}" type="presParOf" srcId="{10210A00-EB79-4479-8D8D-B0B4F4B812BE}" destId="{3BEB44FF-3B5E-42FC-BDCC-734D7F6A2274}" srcOrd="0" destOrd="0" presId="urn:microsoft.com/office/officeart/2005/8/layout/orgChart1"/>
    <dgm:cxn modelId="{C88A8D03-4896-4861-B8CF-3C89805EFB1F}" type="presParOf" srcId="{10210A00-EB79-4479-8D8D-B0B4F4B812BE}" destId="{E150E4B6-B9A5-4BAC-BBFC-61EB6361091E}" srcOrd="1" destOrd="0" presId="urn:microsoft.com/office/officeart/2005/8/layout/orgChart1"/>
    <dgm:cxn modelId="{58C7F1FD-0D75-444E-AA8C-F45A4798A300}" type="presParOf" srcId="{F47D0865-5A91-4C41-B14F-701835B28590}" destId="{BB2C8C54-396C-447D-8847-B155D85552CB}" srcOrd="1" destOrd="0" presId="urn:microsoft.com/office/officeart/2005/8/layout/orgChart1"/>
    <dgm:cxn modelId="{39675830-6416-4F64-87D2-921E184653E0}" type="presParOf" srcId="{BB2C8C54-396C-447D-8847-B155D85552CB}" destId="{766AA3AC-5BAF-48C2-98F0-86033727792A}" srcOrd="0" destOrd="0" presId="urn:microsoft.com/office/officeart/2005/8/layout/orgChart1"/>
    <dgm:cxn modelId="{5542E328-5214-433B-A56E-B61F20078EC1}" type="presParOf" srcId="{BB2C8C54-396C-447D-8847-B155D85552CB}" destId="{4EBD77C9-E032-442A-A393-7A0824EFF7AF}" srcOrd="1" destOrd="0" presId="urn:microsoft.com/office/officeart/2005/8/layout/orgChart1"/>
    <dgm:cxn modelId="{A94A5B4E-BE59-43B9-8BC2-EA4AC3B3F043}" type="presParOf" srcId="{4EBD77C9-E032-442A-A393-7A0824EFF7AF}" destId="{0EA4CDE3-31B6-4AC5-9CA5-8F42090E358F}" srcOrd="0" destOrd="0" presId="urn:microsoft.com/office/officeart/2005/8/layout/orgChart1"/>
    <dgm:cxn modelId="{D12C11C7-7E1A-45A8-BDF6-074C9241BD6D}" type="presParOf" srcId="{0EA4CDE3-31B6-4AC5-9CA5-8F42090E358F}" destId="{F3843898-D6C0-4059-916E-61DB90133831}" srcOrd="0" destOrd="0" presId="urn:microsoft.com/office/officeart/2005/8/layout/orgChart1"/>
    <dgm:cxn modelId="{C7DA7E6C-F138-4967-9196-A139B358B48A}" type="presParOf" srcId="{0EA4CDE3-31B6-4AC5-9CA5-8F42090E358F}" destId="{E29E9AC4-36FE-4094-A475-8BAF856A87B7}" srcOrd="1" destOrd="0" presId="urn:microsoft.com/office/officeart/2005/8/layout/orgChart1"/>
    <dgm:cxn modelId="{B77413DC-3E2D-4671-92CF-4EA070B256B8}" type="presParOf" srcId="{4EBD77C9-E032-442A-A393-7A0824EFF7AF}" destId="{9A4FB29A-1C5D-4759-82C5-E68F3824443D}" srcOrd="1" destOrd="0" presId="urn:microsoft.com/office/officeart/2005/8/layout/orgChart1"/>
    <dgm:cxn modelId="{F051E1C5-C83F-4418-8633-716737759CAD}" type="presParOf" srcId="{4EBD77C9-E032-442A-A393-7A0824EFF7AF}" destId="{A48091FB-F525-4555-8015-ED6FAB33424D}" srcOrd="2" destOrd="0" presId="urn:microsoft.com/office/officeart/2005/8/layout/orgChart1"/>
    <dgm:cxn modelId="{7EED1484-27AB-426F-9538-E57FA1EC2C14}" type="presParOf" srcId="{BB2C8C54-396C-447D-8847-B155D85552CB}" destId="{56A3B1ED-99F6-4DC9-BB50-380B10DA9CF6}" srcOrd="2" destOrd="0" presId="urn:microsoft.com/office/officeart/2005/8/layout/orgChart1"/>
    <dgm:cxn modelId="{7CE6AB80-0919-430D-BE44-CD35B01E0BFD}" type="presParOf" srcId="{BB2C8C54-396C-447D-8847-B155D85552CB}" destId="{0CF89ED3-10D9-493E-9B8E-5A38C369AFE3}" srcOrd="3" destOrd="0" presId="urn:microsoft.com/office/officeart/2005/8/layout/orgChart1"/>
    <dgm:cxn modelId="{DD1BF402-3CB7-41C9-87E8-E9A5F280ACE1}" type="presParOf" srcId="{0CF89ED3-10D9-493E-9B8E-5A38C369AFE3}" destId="{4B97C432-EAE0-4743-960E-C55AA3A712A2}" srcOrd="0" destOrd="0" presId="urn:microsoft.com/office/officeart/2005/8/layout/orgChart1"/>
    <dgm:cxn modelId="{2AF96CE3-8261-49C3-99F2-187998FCE8A1}" type="presParOf" srcId="{4B97C432-EAE0-4743-960E-C55AA3A712A2}" destId="{C0F30156-E12A-4DD5-A63D-8F108BEEB2AF}" srcOrd="0" destOrd="0" presId="urn:microsoft.com/office/officeart/2005/8/layout/orgChart1"/>
    <dgm:cxn modelId="{9F5CC75D-29DB-45D9-918E-213732B12FAC}" type="presParOf" srcId="{4B97C432-EAE0-4743-960E-C55AA3A712A2}" destId="{A011E519-8446-4B67-BA7B-147235F9EDA4}" srcOrd="1" destOrd="0" presId="urn:microsoft.com/office/officeart/2005/8/layout/orgChart1"/>
    <dgm:cxn modelId="{1C69284E-3561-4AF9-BC67-C3E220DBF73C}" type="presParOf" srcId="{0CF89ED3-10D9-493E-9B8E-5A38C369AFE3}" destId="{8CBFBE6B-0E89-4C71-B334-0A554C924706}" srcOrd="1" destOrd="0" presId="urn:microsoft.com/office/officeart/2005/8/layout/orgChart1"/>
    <dgm:cxn modelId="{7BF24710-E4E7-48A6-8177-F3ED803D6096}" type="presParOf" srcId="{0CF89ED3-10D9-493E-9B8E-5A38C369AFE3}" destId="{719E522B-3A33-44DE-986D-98B22E8C233D}" srcOrd="2" destOrd="0" presId="urn:microsoft.com/office/officeart/2005/8/layout/orgChart1"/>
    <dgm:cxn modelId="{A8CBB0D7-CBA0-4741-A466-6B2622E60B52}" type="presParOf" srcId="{BB2C8C54-396C-447D-8847-B155D85552CB}" destId="{6E5F5EF1-FB42-4A45-80E4-DFDCDC0DC206}" srcOrd="4" destOrd="0" presId="urn:microsoft.com/office/officeart/2005/8/layout/orgChart1"/>
    <dgm:cxn modelId="{8DAF8C59-1F22-47C6-B561-B16E20146FF4}" type="presParOf" srcId="{BB2C8C54-396C-447D-8847-B155D85552CB}" destId="{DD78F272-90A5-4227-A711-1CA927F760B7}" srcOrd="5" destOrd="0" presId="urn:microsoft.com/office/officeart/2005/8/layout/orgChart1"/>
    <dgm:cxn modelId="{F00F2842-D8E5-4098-B840-5E6BDAB2F8E7}" type="presParOf" srcId="{DD78F272-90A5-4227-A711-1CA927F760B7}" destId="{1E9DA8D0-BA83-4C2A-B837-BB97A8D2A9DD}" srcOrd="0" destOrd="0" presId="urn:microsoft.com/office/officeart/2005/8/layout/orgChart1"/>
    <dgm:cxn modelId="{8C0C7BEB-79C1-4211-AC2C-6869D724325A}" type="presParOf" srcId="{1E9DA8D0-BA83-4C2A-B837-BB97A8D2A9DD}" destId="{14FEFB6E-6024-4A5E-88B4-A4FBE694958B}" srcOrd="0" destOrd="0" presId="urn:microsoft.com/office/officeart/2005/8/layout/orgChart1"/>
    <dgm:cxn modelId="{774F12F6-6ABA-45B2-8FBE-EBD1169F9070}" type="presParOf" srcId="{1E9DA8D0-BA83-4C2A-B837-BB97A8D2A9DD}" destId="{B624458A-25B9-4567-A108-BE94154FB3F8}" srcOrd="1" destOrd="0" presId="urn:microsoft.com/office/officeart/2005/8/layout/orgChart1"/>
    <dgm:cxn modelId="{BE20526E-524E-4757-A773-F6C6FF7F005D}" type="presParOf" srcId="{DD78F272-90A5-4227-A711-1CA927F760B7}" destId="{3624F753-8263-4BF5-BD84-8042F57798C2}" srcOrd="1" destOrd="0" presId="urn:microsoft.com/office/officeart/2005/8/layout/orgChart1"/>
    <dgm:cxn modelId="{782329E0-377B-4B15-B27E-EB2F54F85EE5}" type="presParOf" srcId="{3624F753-8263-4BF5-BD84-8042F57798C2}" destId="{67C64973-4234-4406-B91A-8AF6D751B334}" srcOrd="0" destOrd="0" presId="urn:microsoft.com/office/officeart/2005/8/layout/orgChart1"/>
    <dgm:cxn modelId="{C18068E9-BB3F-4A1B-B871-B7CE55D38FCA}" type="presParOf" srcId="{3624F753-8263-4BF5-BD84-8042F57798C2}" destId="{0D13C243-E3F0-4BDB-A3FE-27C6DAF9D0B8}" srcOrd="1" destOrd="0" presId="urn:microsoft.com/office/officeart/2005/8/layout/orgChart1"/>
    <dgm:cxn modelId="{E8D7F08C-1E1E-43FA-A841-58F5D4C22ED2}" type="presParOf" srcId="{0D13C243-E3F0-4BDB-A3FE-27C6DAF9D0B8}" destId="{45E85C8E-A1D6-4A27-8FA0-EC81A4022C56}" srcOrd="0" destOrd="0" presId="urn:microsoft.com/office/officeart/2005/8/layout/orgChart1"/>
    <dgm:cxn modelId="{A4C0BF56-8919-44B4-82C1-B3409615BB1E}" type="presParOf" srcId="{45E85C8E-A1D6-4A27-8FA0-EC81A4022C56}" destId="{3172933F-9EDC-46FF-8AAB-ACF5D9191D9B}" srcOrd="0" destOrd="0" presId="urn:microsoft.com/office/officeart/2005/8/layout/orgChart1"/>
    <dgm:cxn modelId="{B9E2B11B-B57F-4D79-9E61-0B981E34E50B}" type="presParOf" srcId="{45E85C8E-A1D6-4A27-8FA0-EC81A4022C56}" destId="{2FFEC193-624B-422C-AE90-49DAE4B87BE6}" srcOrd="1" destOrd="0" presId="urn:microsoft.com/office/officeart/2005/8/layout/orgChart1"/>
    <dgm:cxn modelId="{CD0B1ABB-4946-42C9-B370-60EAC52C173C}" type="presParOf" srcId="{0D13C243-E3F0-4BDB-A3FE-27C6DAF9D0B8}" destId="{45273100-D788-4FEC-B007-C6E8B0FEEA0C}" srcOrd="1" destOrd="0" presId="urn:microsoft.com/office/officeart/2005/8/layout/orgChart1"/>
    <dgm:cxn modelId="{48024A3A-B432-4ABE-B89C-D424522974B3}" type="presParOf" srcId="{0D13C243-E3F0-4BDB-A3FE-27C6DAF9D0B8}" destId="{6B22C4C6-542E-4AB8-B150-D9755C03366B}" srcOrd="2" destOrd="0" presId="urn:microsoft.com/office/officeart/2005/8/layout/orgChart1"/>
    <dgm:cxn modelId="{4CEAA2E7-9E92-48C6-BDB7-93BD3C288DC1}" type="presParOf" srcId="{DD78F272-90A5-4227-A711-1CA927F760B7}" destId="{E4CE80E6-AABC-4F89-AF94-1D9B2F70F335}" srcOrd="2" destOrd="0" presId="urn:microsoft.com/office/officeart/2005/8/layout/orgChart1"/>
    <dgm:cxn modelId="{732485B4-AC60-4858-A08B-39A4FB111C18}" type="presParOf" srcId="{BB2C8C54-396C-447D-8847-B155D85552CB}" destId="{DDCC16CB-68F7-45BC-96EC-C6C47F89FD66}" srcOrd="6" destOrd="0" presId="urn:microsoft.com/office/officeart/2005/8/layout/orgChart1"/>
    <dgm:cxn modelId="{BAF40E69-2F4B-4EED-A275-5F902B901706}" type="presParOf" srcId="{BB2C8C54-396C-447D-8847-B155D85552CB}" destId="{45C9F5AA-B994-4EE4-A00A-AC3AA2FACF5C}" srcOrd="7" destOrd="0" presId="urn:microsoft.com/office/officeart/2005/8/layout/orgChart1"/>
    <dgm:cxn modelId="{5694E554-9822-4ACA-9617-8C852857C2BE}" type="presParOf" srcId="{45C9F5AA-B994-4EE4-A00A-AC3AA2FACF5C}" destId="{47F41565-BA92-438C-B631-DE78CA1DA124}" srcOrd="0" destOrd="0" presId="urn:microsoft.com/office/officeart/2005/8/layout/orgChart1"/>
    <dgm:cxn modelId="{1B1F541B-CFB6-46A0-AFA3-E2999BA5B002}" type="presParOf" srcId="{47F41565-BA92-438C-B631-DE78CA1DA124}" destId="{0833D8FC-33D9-4903-AFC5-D68335E60EBF}" srcOrd="0" destOrd="0" presId="urn:microsoft.com/office/officeart/2005/8/layout/orgChart1"/>
    <dgm:cxn modelId="{EC4897CC-71C5-4FC9-9A5C-B3C10FE02BCB}" type="presParOf" srcId="{47F41565-BA92-438C-B631-DE78CA1DA124}" destId="{CB6F38E7-679E-4756-B07A-8A5FC1A42150}" srcOrd="1" destOrd="0" presId="urn:microsoft.com/office/officeart/2005/8/layout/orgChart1"/>
    <dgm:cxn modelId="{CD110BE6-F3C5-4F1B-AF0F-172AE357094E}" type="presParOf" srcId="{45C9F5AA-B994-4EE4-A00A-AC3AA2FACF5C}" destId="{9D10F401-B260-4101-9F52-9AD12C68A260}" srcOrd="1" destOrd="0" presId="urn:microsoft.com/office/officeart/2005/8/layout/orgChart1"/>
    <dgm:cxn modelId="{53AA9121-750D-4928-818A-00B5F778A76C}" type="presParOf" srcId="{9D10F401-B260-4101-9F52-9AD12C68A260}" destId="{749E3049-91B9-42CE-8BB6-722982C4C9B2}" srcOrd="0" destOrd="0" presId="urn:microsoft.com/office/officeart/2005/8/layout/orgChart1"/>
    <dgm:cxn modelId="{3DF29F36-0EB5-4552-969B-4EFB89E5E960}" type="presParOf" srcId="{9D10F401-B260-4101-9F52-9AD12C68A260}" destId="{56B2AD34-E4DB-4FFF-A76A-5757949B5F6F}" srcOrd="1" destOrd="0" presId="urn:microsoft.com/office/officeart/2005/8/layout/orgChart1"/>
    <dgm:cxn modelId="{CD6659A3-86FD-4374-9E81-4C5265649E43}" type="presParOf" srcId="{56B2AD34-E4DB-4FFF-A76A-5757949B5F6F}" destId="{CCA65123-0EBF-49DB-966A-630E2EA5ACD3}" srcOrd="0" destOrd="0" presId="urn:microsoft.com/office/officeart/2005/8/layout/orgChart1"/>
    <dgm:cxn modelId="{E101BAD6-D427-4CF9-BF2F-201D2BFF0F4B}" type="presParOf" srcId="{CCA65123-0EBF-49DB-966A-630E2EA5ACD3}" destId="{4FCEB4DF-DD03-457E-A88E-5C93E2DF184E}" srcOrd="0" destOrd="0" presId="urn:microsoft.com/office/officeart/2005/8/layout/orgChart1"/>
    <dgm:cxn modelId="{5482110A-2FE4-478B-BBE7-6BCAB1C963DA}" type="presParOf" srcId="{CCA65123-0EBF-49DB-966A-630E2EA5ACD3}" destId="{14EB3006-2380-4B5E-8C87-2E54D7E8D185}" srcOrd="1" destOrd="0" presId="urn:microsoft.com/office/officeart/2005/8/layout/orgChart1"/>
    <dgm:cxn modelId="{4C4A6493-94FB-4879-A577-1E15868D309A}" type="presParOf" srcId="{56B2AD34-E4DB-4FFF-A76A-5757949B5F6F}" destId="{154547E0-CD00-4C4B-9E5D-5016B7F7ABAC}" srcOrd="1" destOrd="0" presId="urn:microsoft.com/office/officeart/2005/8/layout/orgChart1"/>
    <dgm:cxn modelId="{7BE94395-A06D-49A7-854B-991D580F440D}" type="presParOf" srcId="{56B2AD34-E4DB-4FFF-A76A-5757949B5F6F}" destId="{36C4FC1D-F35E-479B-A387-F573694BA447}" srcOrd="2" destOrd="0" presId="urn:microsoft.com/office/officeart/2005/8/layout/orgChart1"/>
    <dgm:cxn modelId="{8195D67B-7B1A-4E62-A26F-F93DF5B5C057}" type="presParOf" srcId="{45C9F5AA-B994-4EE4-A00A-AC3AA2FACF5C}" destId="{C10D6944-10C4-4F0E-9ADC-C8CBA09D1532}" srcOrd="2" destOrd="0" presId="urn:microsoft.com/office/officeart/2005/8/layout/orgChart1"/>
    <dgm:cxn modelId="{7F28405E-0597-4201-AF9A-423472FC4782}" type="presParOf" srcId="{BB2C8C54-396C-447D-8847-B155D85552CB}" destId="{B388DB4B-6FCA-4766-A729-863A08C498D6}" srcOrd="8" destOrd="0" presId="urn:microsoft.com/office/officeart/2005/8/layout/orgChart1"/>
    <dgm:cxn modelId="{C26C14EC-9E31-42CC-8762-B09100EB043F}" type="presParOf" srcId="{BB2C8C54-396C-447D-8847-B155D85552CB}" destId="{544C6765-02F5-487F-9B5B-70D573238ABE}" srcOrd="9" destOrd="0" presId="urn:microsoft.com/office/officeart/2005/8/layout/orgChart1"/>
    <dgm:cxn modelId="{54F31106-4869-42BC-81EE-E9E55BC876B9}" type="presParOf" srcId="{544C6765-02F5-487F-9B5B-70D573238ABE}" destId="{7C2340B8-184E-4D11-9326-14D16B93B7AE}" srcOrd="0" destOrd="0" presId="urn:microsoft.com/office/officeart/2005/8/layout/orgChart1"/>
    <dgm:cxn modelId="{2F55E122-0D1D-41E6-B037-7695FF82345A}" type="presParOf" srcId="{7C2340B8-184E-4D11-9326-14D16B93B7AE}" destId="{81C6675F-5BB5-433F-8CB2-ED64E43122C2}" srcOrd="0" destOrd="0" presId="urn:microsoft.com/office/officeart/2005/8/layout/orgChart1"/>
    <dgm:cxn modelId="{920B4F25-62F8-4F6F-B641-C565C2AC9CEA}" type="presParOf" srcId="{7C2340B8-184E-4D11-9326-14D16B93B7AE}" destId="{8EB341C3-8906-43F3-B544-2175B6BD7C76}" srcOrd="1" destOrd="0" presId="urn:microsoft.com/office/officeart/2005/8/layout/orgChart1"/>
    <dgm:cxn modelId="{0E98EB8F-CED8-4830-A7E0-E5F1C5C8B6F3}" type="presParOf" srcId="{544C6765-02F5-487F-9B5B-70D573238ABE}" destId="{E83584FD-64FC-4EB2-957D-A1EE508BE657}" srcOrd="1" destOrd="0" presId="urn:microsoft.com/office/officeart/2005/8/layout/orgChart1"/>
    <dgm:cxn modelId="{F6853017-970F-4589-9E54-4A7CDB3DFB1E}" type="presParOf" srcId="{E83584FD-64FC-4EB2-957D-A1EE508BE657}" destId="{F9D58859-BEC3-46A2-ACB0-8A00D3D7D264}" srcOrd="0" destOrd="0" presId="urn:microsoft.com/office/officeart/2005/8/layout/orgChart1"/>
    <dgm:cxn modelId="{E0854AC5-0CD5-4189-B98E-8C668FB8BCAA}" type="presParOf" srcId="{E83584FD-64FC-4EB2-957D-A1EE508BE657}" destId="{2FE97359-94C8-4704-8DE3-9E2A2B1CDBF5}" srcOrd="1" destOrd="0" presId="urn:microsoft.com/office/officeart/2005/8/layout/orgChart1"/>
    <dgm:cxn modelId="{55FF8EAC-78F1-4F7B-A06B-B4062420C76E}" type="presParOf" srcId="{2FE97359-94C8-4704-8DE3-9E2A2B1CDBF5}" destId="{C944B710-E189-4797-9988-C742AF79FA1A}" srcOrd="0" destOrd="0" presId="urn:microsoft.com/office/officeart/2005/8/layout/orgChart1"/>
    <dgm:cxn modelId="{EBCE92D1-F321-4F7F-AF11-BA7ACE638603}" type="presParOf" srcId="{C944B710-E189-4797-9988-C742AF79FA1A}" destId="{F89C8AEA-AF8C-4AC7-A989-6C040253D3EB}" srcOrd="0" destOrd="0" presId="urn:microsoft.com/office/officeart/2005/8/layout/orgChart1"/>
    <dgm:cxn modelId="{7313976E-D81E-4A76-9177-439812A98B08}" type="presParOf" srcId="{C944B710-E189-4797-9988-C742AF79FA1A}" destId="{B5C2A999-4CC8-48E6-ACFE-B8DE70FABCDE}" srcOrd="1" destOrd="0" presId="urn:microsoft.com/office/officeart/2005/8/layout/orgChart1"/>
    <dgm:cxn modelId="{D6D94CF3-9EF9-433A-8846-AF783DCED304}" type="presParOf" srcId="{2FE97359-94C8-4704-8DE3-9E2A2B1CDBF5}" destId="{4C99C59E-C37C-47D5-8349-8F0AD22F63F9}" srcOrd="1" destOrd="0" presId="urn:microsoft.com/office/officeart/2005/8/layout/orgChart1"/>
    <dgm:cxn modelId="{3B20EFDD-6977-420B-AD52-19B46FA55F78}" type="presParOf" srcId="{2FE97359-94C8-4704-8DE3-9E2A2B1CDBF5}" destId="{8535E9A8-041E-412C-A5BA-4CF7A9402D38}" srcOrd="2" destOrd="0" presId="urn:microsoft.com/office/officeart/2005/8/layout/orgChart1"/>
    <dgm:cxn modelId="{3FC01949-267A-4CCE-8C9B-8C2D3145E4DE}" type="presParOf" srcId="{544C6765-02F5-487F-9B5B-70D573238ABE}" destId="{923514FE-8EED-46A0-8F23-58F35CE6EEA6}" srcOrd="2" destOrd="0" presId="urn:microsoft.com/office/officeart/2005/8/layout/orgChart1"/>
    <dgm:cxn modelId="{79780F20-72FB-4AEA-B2CC-71D0B880AFD9}" type="presParOf" srcId="{BB2C8C54-396C-447D-8847-B155D85552CB}" destId="{CC13B934-EC4B-44E3-A665-19297122B77D}" srcOrd="10" destOrd="0" presId="urn:microsoft.com/office/officeart/2005/8/layout/orgChart1"/>
    <dgm:cxn modelId="{13B81422-DBC5-4417-B8AE-A2F892D1041D}" type="presParOf" srcId="{BB2C8C54-396C-447D-8847-B155D85552CB}" destId="{6C7E7498-FCCB-4E6E-BAC4-C7E0D745FFD1}" srcOrd="11" destOrd="0" presId="urn:microsoft.com/office/officeart/2005/8/layout/orgChart1"/>
    <dgm:cxn modelId="{6788AFA3-E2A5-4675-B443-F914824B8AC1}" type="presParOf" srcId="{6C7E7498-FCCB-4E6E-BAC4-C7E0D745FFD1}" destId="{D8118AA7-6E14-42B0-B56B-03A33D1302A2}" srcOrd="0" destOrd="0" presId="urn:microsoft.com/office/officeart/2005/8/layout/orgChart1"/>
    <dgm:cxn modelId="{F0EBEF2E-488C-4B4F-80ED-DD297748D336}" type="presParOf" srcId="{D8118AA7-6E14-42B0-B56B-03A33D1302A2}" destId="{F3E56424-EB28-4349-9627-D1520B28CB8A}" srcOrd="0" destOrd="0" presId="urn:microsoft.com/office/officeart/2005/8/layout/orgChart1"/>
    <dgm:cxn modelId="{088F6C0E-25AC-423C-963B-50C219C354A1}" type="presParOf" srcId="{D8118AA7-6E14-42B0-B56B-03A33D1302A2}" destId="{9F5DCD80-442F-4BC8-A94C-A2D67EEDF908}" srcOrd="1" destOrd="0" presId="urn:microsoft.com/office/officeart/2005/8/layout/orgChart1"/>
    <dgm:cxn modelId="{9B33E881-828E-46C4-BC1E-62A3144111AB}" type="presParOf" srcId="{6C7E7498-FCCB-4E6E-BAC4-C7E0D745FFD1}" destId="{AD32F09A-815D-46AF-A929-F00076FC1C59}" srcOrd="1" destOrd="0" presId="urn:microsoft.com/office/officeart/2005/8/layout/orgChart1"/>
    <dgm:cxn modelId="{B5B2C7CF-501A-41F0-B98F-93CE156C5B24}" type="presParOf" srcId="{AD32F09A-815D-46AF-A929-F00076FC1C59}" destId="{7701A61A-0F64-49DF-ACFC-4BF21B352437}" srcOrd="0" destOrd="0" presId="urn:microsoft.com/office/officeart/2005/8/layout/orgChart1"/>
    <dgm:cxn modelId="{C53AF4A8-5D5B-4814-B403-F7DF975BEFA8}" type="presParOf" srcId="{AD32F09A-815D-46AF-A929-F00076FC1C59}" destId="{4A735FEA-335F-47A5-A283-C346FD6DADA2}" srcOrd="1" destOrd="0" presId="urn:microsoft.com/office/officeart/2005/8/layout/orgChart1"/>
    <dgm:cxn modelId="{E19F1857-340F-4B7F-A48E-A984F321AE12}" type="presParOf" srcId="{4A735FEA-335F-47A5-A283-C346FD6DADA2}" destId="{3A9FAEB7-2963-4CAF-8CE2-9F80A45594A8}" srcOrd="0" destOrd="0" presId="urn:microsoft.com/office/officeart/2005/8/layout/orgChart1"/>
    <dgm:cxn modelId="{E151339C-7773-4E4B-BE91-722BD3A15C8F}" type="presParOf" srcId="{3A9FAEB7-2963-4CAF-8CE2-9F80A45594A8}" destId="{303EAB44-AAB3-470C-B0B2-0F217874A52F}" srcOrd="0" destOrd="0" presId="urn:microsoft.com/office/officeart/2005/8/layout/orgChart1"/>
    <dgm:cxn modelId="{BBA46471-1D0C-414E-8FF9-42686BC3728A}" type="presParOf" srcId="{3A9FAEB7-2963-4CAF-8CE2-9F80A45594A8}" destId="{CE2FEA26-9378-4B45-A392-5C821435CCB2}" srcOrd="1" destOrd="0" presId="urn:microsoft.com/office/officeart/2005/8/layout/orgChart1"/>
    <dgm:cxn modelId="{C8DA9830-1627-4658-ADF4-DCDBD2E4B5CA}" type="presParOf" srcId="{4A735FEA-335F-47A5-A283-C346FD6DADA2}" destId="{6B3A2856-33E7-4751-BFC2-0368FB0FA70E}" srcOrd="1" destOrd="0" presId="urn:microsoft.com/office/officeart/2005/8/layout/orgChart1"/>
    <dgm:cxn modelId="{E30F8D6F-2065-4DF7-9F3E-C136E4E4AB8C}" type="presParOf" srcId="{4A735FEA-335F-47A5-A283-C346FD6DADA2}" destId="{1FB1DC95-0455-4DF4-9DD2-E0D918C7C8F1}" srcOrd="2" destOrd="0" presId="urn:microsoft.com/office/officeart/2005/8/layout/orgChart1"/>
    <dgm:cxn modelId="{F5393C63-CCBC-433A-B536-6BB7392FAD0A}" type="presParOf" srcId="{6C7E7498-FCCB-4E6E-BAC4-C7E0D745FFD1}" destId="{0789CAC1-ACC8-4EA2-89D0-D7B127CE8D75}" srcOrd="2" destOrd="0" presId="urn:microsoft.com/office/officeart/2005/8/layout/orgChart1"/>
    <dgm:cxn modelId="{448427A7-4D01-4440-9D54-0335DBA8CECD}" type="presParOf" srcId="{BB2C8C54-396C-447D-8847-B155D85552CB}" destId="{722BC203-0944-4145-A86A-48D7F711CAF8}" srcOrd="12" destOrd="0" presId="urn:microsoft.com/office/officeart/2005/8/layout/orgChart1"/>
    <dgm:cxn modelId="{A163C06C-A9AC-4435-9455-A8B250008F94}" type="presParOf" srcId="{BB2C8C54-396C-447D-8847-B155D85552CB}" destId="{6E8B401C-903C-4356-A031-0D31D003C581}" srcOrd="13" destOrd="0" presId="urn:microsoft.com/office/officeart/2005/8/layout/orgChart1"/>
    <dgm:cxn modelId="{7919E684-E894-4FE6-A25C-6BC7374F731E}" type="presParOf" srcId="{6E8B401C-903C-4356-A031-0D31D003C581}" destId="{C5D8A853-4FC2-415E-A8EA-E82F6A93A1E6}" srcOrd="0" destOrd="0" presId="urn:microsoft.com/office/officeart/2005/8/layout/orgChart1"/>
    <dgm:cxn modelId="{AAD936A8-58C3-4A8A-A7CC-3E5B658432D0}" type="presParOf" srcId="{C5D8A853-4FC2-415E-A8EA-E82F6A93A1E6}" destId="{39572EAD-718E-4AD5-9D32-A569340298FB}" srcOrd="0" destOrd="0" presId="urn:microsoft.com/office/officeart/2005/8/layout/orgChart1"/>
    <dgm:cxn modelId="{DB6F8E2C-E6F9-4F37-8EC1-CEC07ED7FF0D}" type="presParOf" srcId="{C5D8A853-4FC2-415E-A8EA-E82F6A93A1E6}" destId="{CA7FB127-2B07-4D6C-85E2-70BA7AEED942}" srcOrd="1" destOrd="0" presId="urn:microsoft.com/office/officeart/2005/8/layout/orgChart1"/>
    <dgm:cxn modelId="{EA6BD7EE-42B8-4338-AF11-AF4D4BBFE7D1}" type="presParOf" srcId="{6E8B401C-903C-4356-A031-0D31D003C581}" destId="{B3F5EC68-90D2-4E6E-B76F-5D11502688CC}" srcOrd="1" destOrd="0" presId="urn:microsoft.com/office/officeart/2005/8/layout/orgChart1"/>
    <dgm:cxn modelId="{327CD59B-5DA8-466D-B8CD-1A15CF564F36}" type="presParOf" srcId="{6E8B401C-903C-4356-A031-0D31D003C581}" destId="{A3438E89-98A5-40F9-B657-A5BA1156152C}" srcOrd="2" destOrd="0" presId="urn:microsoft.com/office/officeart/2005/8/layout/orgChart1"/>
    <dgm:cxn modelId="{9432FF93-971C-436E-B941-C1952B6F7B8F}" type="presParOf" srcId="{BB2C8C54-396C-447D-8847-B155D85552CB}" destId="{4E3E66E7-FE02-44A0-98DF-86DF0F3AF13E}" srcOrd="14" destOrd="0" presId="urn:microsoft.com/office/officeart/2005/8/layout/orgChart1"/>
    <dgm:cxn modelId="{D0303A7E-AD36-44ED-AAB1-DBD7C4DF1E74}" type="presParOf" srcId="{BB2C8C54-396C-447D-8847-B155D85552CB}" destId="{72B24931-5B9F-4824-B01C-EFBECB4220EE}" srcOrd="15" destOrd="0" presId="urn:microsoft.com/office/officeart/2005/8/layout/orgChart1"/>
    <dgm:cxn modelId="{041865B3-3B14-4583-AF3F-5A7E0D32436A}" type="presParOf" srcId="{72B24931-5B9F-4824-B01C-EFBECB4220EE}" destId="{F06CD831-BD20-43E6-8B3F-F9895888851F}" srcOrd="0" destOrd="0" presId="urn:microsoft.com/office/officeart/2005/8/layout/orgChart1"/>
    <dgm:cxn modelId="{50BBCE47-DAD3-49B5-A927-899C1545E60A}" type="presParOf" srcId="{F06CD831-BD20-43E6-8B3F-F9895888851F}" destId="{A78086BD-211F-4E3D-AD67-5EEC473BE47D}" srcOrd="0" destOrd="0" presId="urn:microsoft.com/office/officeart/2005/8/layout/orgChart1"/>
    <dgm:cxn modelId="{5D5C7E96-5749-4932-A511-DC04345CCE94}" type="presParOf" srcId="{F06CD831-BD20-43E6-8B3F-F9895888851F}" destId="{B1D77EBC-1308-4536-BC14-485429DC54E5}" srcOrd="1" destOrd="0" presId="urn:microsoft.com/office/officeart/2005/8/layout/orgChart1"/>
    <dgm:cxn modelId="{78BFBC1F-75CA-415B-A7A6-07558D6B71A7}" type="presParOf" srcId="{72B24931-5B9F-4824-B01C-EFBECB4220EE}" destId="{C2C626E9-10B8-4753-95AD-C0306057D735}" srcOrd="1" destOrd="0" presId="urn:microsoft.com/office/officeart/2005/8/layout/orgChart1"/>
    <dgm:cxn modelId="{5EDE78D3-2E0C-4475-A832-82FA29BF5316}" type="presParOf" srcId="{72B24931-5B9F-4824-B01C-EFBECB4220EE}" destId="{DFA47665-FF72-478E-84A8-3B185D0613FF}" srcOrd="2" destOrd="0" presId="urn:microsoft.com/office/officeart/2005/8/layout/orgChart1"/>
    <dgm:cxn modelId="{2BBCDA93-18B4-43FF-8AC1-08A8836E5475}" type="presParOf" srcId="{BB2C8C54-396C-447D-8847-B155D85552CB}" destId="{C0689FAD-AF90-4487-AE78-E9F986868CDA}" srcOrd="16" destOrd="0" presId="urn:microsoft.com/office/officeart/2005/8/layout/orgChart1"/>
    <dgm:cxn modelId="{7D17E872-9AA5-417E-AB71-F6A9215D030C}" type="presParOf" srcId="{BB2C8C54-396C-447D-8847-B155D85552CB}" destId="{FF565838-7530-44BA-BE22-06B8A547AEE1}" srcOrd="17" destOrd="0" presId="urn:microsoft.com/office/officeart/2005/8/layout/orgChart1"/>
    <dgm:cxn modelId="{2D9FC820-DB8C-4820-971F-9DC8D672442A}" type="presParOf" srcId="{FF565838-7530-44BA-BE22-06B8A547AEE1}" destId="{D8EBF727-3293-45CF-870F-7E99EA45AED7}" srcOrd="0" destOrd="0" presId="urn:microsoft.com/office/officeart/2005/8/layout/orgChart1"/>
    <dgm:cxn modelId="{67914695-FF69-4406-8130-5C4D4C8DD039}" type="presParOf" srcId="{D8EBF727-3293-45CF-870F-7E99EA45AED7}" destId="{E7118C92-891B-450B-BDC3-0D6B4C027FDB}" srcOrd="0" destOrd="0" presId="urn:microsoft.com/office/officeart/2005/8/layout/orgChart1"/>
    <dgm:cxn modelId="{65DDDDCC-739F-4DEA-A280-5B043E89E05E}" type="presParOf" srcId="{D8EBF727-3293-45CF-870F-7E99EA45AED7}" destId="{AE81F6E1-FC16-4E02-AB6E-02FCC4E0FD9D}" srcOrd="1" destOrd="0" presId="urn:microsoft.com/office/officeart/2005/8/layout/orgChart1"/>
    <dgm:cxn modelId="{4786E006-61F8-4CB1-88D2-389D8941DF6A}" type="presParOf" srcId="{FF565838-7530-44BA-BE22-06B8A547AEE1}" destId="{EF9B7481-73D5-4F2A-8BAE-69446C84C81C}" srcOrd="1" destOrd="0" presId="urn:microsoft.com/office/officeart/2005/8/layout/orgChart1"/>
    <dgm:cxn modelId="{B2575685-D9C6-423B-BA0E-5F80E9D6FADA}" type="presParOf" srcId="{FF565838-7530-44BA-BE22-06B8A547AEE1}" destId="{2D9CC216-C27E-4891-998D-CDA8E10F845C}" srcOrd="2" destOrd="0" presId="urn:microsoft.com/office/officeart/2005/8/layout/orgChart1"/>
    <dgm:cxn modelId="{473FB36C-301B-4E72-89E2-33C8D9D55615}" type="presParOf" srcId="{F47D0865-5A91-4C41-B14F-701835B28590}" destId="{17E47251-7D03-402D-BE63-824639AB0472}" srcOrd="2" destOrd="0" presId="urn:microsoft.com/office/officeart/2005/8/layout/orgChart1"/>
    <dgm:cxn modelId="{C533A77F-AA29-4A22-9389-F2ED64DE69DF}" type="presParOf" srcId="{76D3F05A-4157-40B3-A88D-439316AD0519}" destId="{4CBFE0D8-3F1F-43EA-B140-6CA244E4CD57}" srcOrd="10" destOrd="0" presId="urn:microsoft.com/office/officeart/2005/8/layout/orgChart1"/>
    <dgm:cxn modelId="{79C2DC63-6F65-4C78-9027-45B7FA498AC0}" type="presParOf" srcId="{76D3F05A-4157-40B3-A88D-439316AD0519}" destId="{35082C41-A70D-44A3-BA44-07AE28FCA15F}" srcOrd="11" destOrd="0" presId="urn:microsoft.com/office/officeart/2005/8/layout/orgChart1"/>
    <dgm:cxn modelId="{00770264-B4D1-43E5-8865-BAD9F5B7A088}" type="presParOf" srcId="{35082C41-A70D-44A3-BA44-07AE28FCA15F}" destId="{E7A3E4B1-5597-461F-8027-C43DE91EBEBC}" srcOrd="0" destOrd="0" presId="urn:microsoft.com/office/officeart/2005/8/layout/orgChart1"/>
    <dgm:cxn modelId="{87813646-FA0B-4EE7-92D6-FF450CF0E7C5}" type="presParOf" srcId="{E7A3E4B1-5597-461F-8027-C43DE91EBEBC}" destId="{CD28EE2E-A8D3-49C1-9D0D-2FB5B18FD06C}" srcOrd="0" destOrd="0" presId="urn:microsoft.com/office/officeart/2005/8/layout/orgChart1"/>
    <dgm:cxn modelId="{0810E217-BCA5-4E67-8240-906A1D6E4ED0}" type="presParOf" srcId="{E7A3E4B1-5597-461F-8027-C43DE91EBEBC}" destId="{5D2457A3-228A-410C-BB8F-3F21E6A1BF73}" srcOrd="1" destOrd="0" presId="urn:microsoft.com/office/officeart/2005/8/layout/orgChart1"/>
    <dgm:cxn modelId="{E91002AB-FAE3-40BB-BDA8-DC726235943B}" type="presParOf" srcId="{35082C41-A70D-44A3-BA44-07AE28FCA15F}" destId="{6FF2B284-1FE2-4F97-8342-B81C07D39CF6}" srcOrd="1" destOrd="0" presId="urn:microsoft.com/office/officeart/2005/8/layout/orgChart1"/>
    <dgm:cxn modelId="{8E755A36-B166-429F-B540-77DAFE20E706}" type="presParOf" srcId="{6FF2B284-1FE2-4F97-8342-B81C07D39CF6}" destId="{62B75A69-6991-409D-AEA5-BD089E9222C3}" srcOrd="0" destOrd="0" presId="urn:microsoft.com/office/officeart/2005/8/layout/orgChart1"/>
    <dgm:cxn modelId="{C5D19579-3F66-4EDD-AE31-B54C53B443D7}" type="presParOf" srcId="{6FF2B284-1FE2-4F97-8342-B81C07D39CF6}" destId="{AB3752A0-ECB1-4119-BC9A-47F043E7D46C}" srcOrd="1" destOrd="0" presId="urn:microsoft.com/office/officeart/2005/8/layout/orgChart1"/>
    <dgm:cxn modelId="{DCDCA5DF-E176-42FF-B427-40739BC5B30F}" type="presParOf" srcId="{AB3752A0-ECB1-4119-BC9A-47F043E7D46C}" destId="{C2BEDE2A-8D74-4CE0-AF55-9893C5CAC7B9}" srcOrd="0" destOrd="0" presId="urn:microsoft.com/office/officeart/2005/8/layout/orgChart1"/>
    <dgm:cxn modelId="{04DAD1EB-8826-42B4-8E33-F58FBB35CB29}" type="presParOf" srcId="{C2BEDE2A-8D74-4CE0-AF55-9893C5CAC7B9}" destId="{322E9F14-C5CB-4FD7-96B7-E0F2CCC0A15F}" srcOrd="0" destOrd="0" presId="urn:microsoft.com/office/officeart/2005/8/layout/orgChart1"/>
    <dgm:cxn modelId="{2841E469-60E0-4C29-8F11-ED46204E8DD4}" type="presParOf" srcId="{C2BEDE2A-8D74-4CE0-AF55-9893C5CAC7B9}" destId="{2262076A-E7B9-4B87-9529-322F730F5BE6}" srcOrd="1" destOrd="0" presId="urn:microsoft.com/office/officeart/2005/8/layout/orgChart1"/>
    <dgm:cxn modelId="{88D429D8-AFD3-4969-A3A9-150E8742B4B0}" type="presParOf" srcId="{AB3752A0-ECB1-4119-BC9A-47F043E7D46C}" destId="{643DA1C9-43A6-4EE3-938B-30A42D471302}" srcOrd="1" destOrd="0" presId="urn:microsoft.com/office/officeart/2005/8/layout/orgChart1"/>
    <dgm:cxn modelId="{58BD97B8-E9A8-41E7-B29B-E499698538F5}" type="presParOf" srcId="{AB3752A0-ECB1-4119-BC9A-47F043E7D46C}" destId="{739DA04A-AB99-490C-86DF-473CCF08D00D}" srcOrd="2" destOrd="0" presId="urn:microsoft.com/office/officeart/2005/8/layout/orgChart1"/>
    <dgm:cxn modelId="{45FCCE35-0A64-4CF5-9935-C84DCD90451E}" type="presParOf" srcId="{35082C41-A70D-44A3-BA44-07AE28FCA15F}" destId="{ACBA8EB0-066B-43CB-B2D3-CED3139FB488}" srcOrd="2" destOrd="0" presId="urn:microsoft.com/office/officeart/2005/8/layout/orgChart1"/>
    <dgm:cxn modelId="{1B88ED80-47F3-4FA6-B3B6-71044E2DD95E}" type="presParOf" srcId="{76D3F05A-4157-40B3-A88D-439316AD0519}" destId="{98C2F332-944C-4E18-B2F6-477E48AACA8A}" srcOrd="12" destOrd="0" presId="urn:microsoft.com/office/officeart/2005/8/layout/orgChart1"/>
    <dgm:cxn modelId="{1E29511A-D1B1-4FCF-98C9-E025972A0614}" type="presParOf" srcId="{76D3F05A-4157-40B3-A88D-439316AD0519}" destId="{1E264C80-A66B-4712-93FE-7B56CCA56991}" srcOrd="13" destOrd="0" presId="urn:microsoft.com/office/officeart/2005/8/layout/orgChart1"/>
    <dgm:cxn modelId="{C12D33AC-6C59-42AC-BEDD-BC7B07415EF8}" type="presParOf" srcId="{1E264C80-A66B-4712-93FE-7B56CCA56991}" destId="{F9670B42-9B5D-489A-B619-F4C093577FA6}" srcOrd="0" destOrd="0" presId="urn:microsoft.com/office/officeart/2005/8/layout/orgChart1"/>
    <dgm:cxn modelId="{96A028B7-C893-49B7-AFFF-273A7EE84D66}" type="presParOf" srcId="{F9670B42-9B5D-489A-B619-F4C093577FA6}" destId="{656D84FE-6DC9-4D63-AC76-2776179517B6}" srcOrd="0" destOrd="0" presId="urn:microsoft.com/office/officeart/2005/8/layout/orgChart1"/>
    <dgm:cxn modelId="{6A92A1BB-E7D3-4037-965D-D55EF82812B3}" type="presParOf" srcId="{F9670B42-9B5D-489A-B619-F4C093577FA6}" destId="{BB2208F1-49D2-4C2F-ABFD-B1FDB3878691}" srcOrd="1" destOrd="0" presId="urn:microsoft.com/office/officeart/2005/8/layout/orgChart1"/>
    <dgm:cxn modelId="{69D7C4C2-291F-4BB2-A0F2-8A7CA28ADF69}" type="presParOf" srcId="{1E264C80-A66B-4712-93FE-7B56CCA56991}" destId="{62DCF4A7-AA59-44E6-BCAE-7803230413D9}" srcOrd="1" destOrd="0" presId="urn:microsoft.com/office/officeart/2005/8/layout/orgChart1"/>
    <dgm:cxn modelId="{346E5982-86D2-4911-B099-139B523DF0F4}" type="presParOf" srcId="{62DCF4A7-AA59-44E6-BCAE-7803230413D9}" destId="{6005E63A-0C35-4E2C-9D7B-78954A0A554E}" srcOrd="0" destOrd="0" presId="urn:microsoft.com/office/officeart/2005/8/layout/orgChart1"/>
    <dgm:cxn modelId="{59C2E557-5D07-404E-AAB4-5FCBD497D50D}" type="presParOf" srcId="{62DCF4A7-AA59-44E6-BCAE-7803230413D9}" destId="{878B5A93-CEE2-47ED-A7AA-40C3336D9347}" srcOrd="1" destOrd="0" presId="urn:microsoft.com/office/officeart/2005/8/layout/orgChart1"/>
    <dgm:cxn modelId="{AD07B84D-A686-4854-9B60-AD94D086473D}" type="presParOf" srcId="{878B5A93-CEE2-47ED-A7AA-40C3336D9347}" destId="{89621DBE-20CE-4076-ADFC-AC20DA9E9A9E}" srcOrd="0" destOrd="0" presId="urn:microsoft.com/office/officeart/2005/8/layout/orgChart1"/>
    <dgm:cxn modelId="{8C9F3CBB-0283-494A-8EA6-0E75F279CCAF}" type="presParOf" srcId="{89621DBE-20CE-4076-ADFC-AC20DA9E9A9E}" destId="{F1D450C0-CBF5-45CB-A8BF-A1E797F6C962}" srcOrd="0" destOrd="0" presId="urn:microsoft.com/office/officeart/2005/8/layout/orgChart1"/>
    <dgm:cxn modelId="{70B9538C-8F8C-4B9F-A1B3-9EFEAE3BAF92}" type="presParOf" srcId="{89621DBE-20CE-4076-ADFC-AC20DA9E9A9E}" destId="{F009FEB4-A435-4C0C-AB34-5C83B0F777D2}" srcOrd="1" destOrd="0" presId="urn:microsoft.com/office/officeart/2005/8/layout/orgChart1"/>
    <dgm:cxn modelId="{8BABE5B0-AAE2-4AB7-BA7A-181DE99347C1}" type="presParOf" srcId="{878B5A93-CEE2-47ED-A7AA-40C3336D9347}" destId="{56397974-A1C6-4E77-A855-3162C080CAD8}" srcOrd="1" destOrd="0" presId="urn:microsoft.com/office/officeart/2005/8/layout/orgChart1"/>
    <dgm:cxn modelId="{F4FDC4A8-40C0-4AF6-99C1-FBA702EB464B}" type="presParOf" srcId="{878B5A93-CEE2-47ED-A7AA-40C3336D9347}" destId="{9E44A48A-7262-4CE5-A243-D744BDB099DD}" srcOrd="2" destOrd="0" presId="urn:microsoft.com/office/officeart/2005/8/layout/orgChart1"/>
    <dgm:cxn modelId="{6378F345-777E-46E7-8F0A-4CA0A652F31A}" type="presParOf" srcId="{62DCF4A7-AA59-44E6-BCAE-7803230413D9}" destId="{06032D7D-38C2-4701-A58F-506BC89AFA30}" srcOrd="2" destOrd="0" presId="urn:microsoft.com/office/officeart/2005/8/layout/orgChart1"/>
    <dgm:cxn modelId="{4BEEBE44-3A24-4BAD-AD98-E999596620C7}" type="presParOf" srcId="{62DCF4A7-AA59-44E6-BCAE-7803230413D9}" destId="{D2049AAA-8652-479C-9A01-71E75DE62B9E}" srcOrd="3" destOrd="0" presId="urn:microsoft.com/office/officeart/2005/8/layout/orgChart1"/>
    <dgm:cxn modelId="{367321C3-85C6-4F56-AC40-03A51360F42A}" type="presParOf" srcId="{D2049AAA-8652-479C-9A01-71E75DE62B9E}" destId="{7DE42E0A-D95F-407F-83C5-42FAA54F9324}" srcOrd="0" destOrd="0" presId="urn:microsoft.com/office/officeart/2005/8/layout/orgChart1"/>
    <dgm:cxn modelId="{C12B9F31-8C6B-4850-BEF4-59200CFE64F4}" type="presParOf" srcId="{7DE42E0A-D95F-407F-83C5-42FAA54F9324}" destId="{B00DF155-3D5C-42AC-AF09-FA3EEF66E131}" srcOrd="0" destOrd="0" presId="urn:microsoft.com/office/officeart/2005/8/layout/orgChart1"/>
    <dgm:cxn modelId="{A473E537-18B4-44F3-B4DA-A0EE32FBF9D5}" type="presParOf" srcId="{7DE42E0A-D95F-407F-83C5-42FAA54F9324}" destId="{22460A84-471C-4D10-BAF0-9168A4930CBE}" srcOrd="1" destOrd="0" presId="urn:microsoft.com/office/officeart/2005/8/layout/orgChart1"/>
    <dgm:cxn modelId="{0F9A52A9-15C6-4C3B-802D-D4DDEA38FB69}" type="presParOf" srcId="{D2049AAA-8652-479C-9A01-71E75DE62B9E}" destId="{9016AA5D-C230-4E4D-B891-662DFFC54894}" srcOrd="1" destOrd="0" presId="urn:microsoft.com/office/officeart/2005/8/layout/orgChart1"/>
    <dgm:cxn modelId="{F38DF84B-BB41-465C-BAFE-F782DB661C21}" type="presParOf" srcId="{D2049AAA-8652-479C-9A01-71E75DE62B9E}" destId="{B6762BFC-33FA-406C-BB83-8C0EF80515F5}" srcOrd="2" destOrd="0" presId="urn:microsoft.com/office/officeart/2005/8/layout/orgChart1"/>
    <dgm:cxn modelId="{BC5CCF30-2E69-4A06-A465-341A07C252F1}" type="presParOf" srcId="{B6762BFC-33FA-406C-BB83-8C0EF80515F5}" destId="{200934CD-1DFE-4955-ABE8-01A388E85C22}" srcOrd="0" destOrd="0" presId="urn:microsoft.com/office/officeart/2005/8/layout/orgChart1"/>
    <dgm:cxn modelId="{E1C279EC-21BE-46A8-81DE-B8525461FCC4}" type="presParOf" srcId="{B6762BFC-33FA-406C-BB83-8C0EF80515F5}" destId="{3205D7B4-718F-4F69-A601-21B6E2B72878}" srcOrd="1" destOrd="0" presId="urn:microsoft.com/office/officeart/2005/8/layout/orgChart1"/>
    <dgm:cxn modelId="{AB529721-D032-434C-93FA-40F9A672C772}" type="presParOf" srcId="{3205D7B4-718F-4F69-A601-21B6E2B72878}" destId="{29DD5743-7F4B-4213-81ED-A3BD7E9956E9}" srcOrd="0" destOrd="0" presId="urn:microsoft.com/office/officeart/2005/8/layout/orgChart1"/>
    <dgm:cxn modelId="{38D8D051-D7A1-4E4C-8830-E8DE474D5125}" type="presParOf" srcId="{29DD5743-7F4B-4213-81ED-A3BD7E9956E9}" destId="{5B5943BF-AF1D-4C3D-B710-3A2124D01141}" srcOrd="0" destOrd="0" presId="urn:microsoft.com/office/officeart/2005/8/layout/orgChart1"/>
    <dgm:cxn modelId="{31967666-A9DD-4594-951F-D59747F76DE9}" type="presParOf" srcId="{29DD5743-7F4B-4213-81ED-A3BD7E9956E9}" destId="{CC7B0DF7-5566-4636-965F-3FD7E5D0AB00}" srcOrd="1" destOrd="0" presId="urn:microsoft.com/office/officeart/2005/8/layout/orgChart1"/>
    <dgm:cxn modelId="{D6FE79CD-0C7C-438F-A6AA-8E629A5FADDA}" type="presParOf" srcId="{3205D7B4-718F-4F69-A601-21B6E2B72878}" destId="{1F635F31-C069-455E-8956-C158C4A4DF1D}" srcOrd="1" destOrd="0" presId="urn:microsoft.com/office/officeart/2005/8/layout/orgChart1"/>
    <dgm:cxn modelId="{1B99F359-669C-423A-8596-3C3D4874EDD6}" type="presParOf" srcId="{3205D7B4-718F-4F69-A601-21B6E2B72878}" destId="{1FFE4E32-072E-4B01-A897-CDF702A260C3}" srcOrd="2" destOrd="0" presId="urn:microsoft.com/office/officeart/2005/8/layout/orgChart1"/>
    <dgm:cxn modelId="{9D03D374-1464-4FA9-AABB-046412134B81}" type="presParOf" srcId="{1E264C80-A66B-4712-93FE-7B56CCA56991}" destId="{5E42FBEB-1499-43B9-AE16-12C50BAD8CBB}" srcOrd="2" destOrd="0" presId="urn:microsoft.com/office/officeart/2005/8/layout/orgChart1"/>
    <dgm:cxn modelId="{3717070E-93DB-4387-B0F9-31EAEAFD6648}" type="presParOf" srcId="{76D3F05A-4157-40B3-A88D-439316AD0519}" destId="{1A4E307B-78B6-4273-935F-C76EAE21A8E0}" srcOrd="14" destOrd="0" presId="urn:microsoft.com/office/officeart/2005/8/layout/orgChart1"/>
    <dgm:cxn modelId="{EC86C00B-6582-4598-97C1-D43FC4078B64}" type="presParOf" srcId="{76D3F05A-4157-40B3-A88D-439316AD0519}" destId="{FE73244D-D65E-48B6-93AF-EE4ABA246A04}" srcOrd="15" destOrd="0" presId="urn:microsoft.com/office/officeart/2005/8/layout/orgChart1"/>
    <dgm:cxn modelId="{CFE002D0-B747-4C51-8395-1E33CF6FA605}" type="presParOf" srcId="{FE73244D-D65E-48B6-93AF-EE4ABA246A04}" destId="{87C6AC6D-069A-4B21-A98E-1F91B97B46DD}" srcOrd="0" destOrd="0" presId="urn:microsoft.com/office/officeart/2005/8/layout/orgChart1"/>
    <dgm:cxn modelId="{F2B22621-E920-48DE-B533-81FD9D989EEB}" type="presParOf" srcId="{87C6AC6D-069A-4B21-A98E-1F91B97B46DD}" destId="{2C149952-31F2-43E9-BAE6-1B05AEDF599F}" srcOrd="0" destOrd="0" presId="urn:microsoft.com/office/officeart/2005/8/layout/orgChart1"/>
    <dgm:cxn modelId="{7472A32E-3587-4D14-9359-588FAA608661}" type="presParOf" srcId="{87C6AC6D-069A-4B21-A98E-1F91B97B46DD}" destId="{460190FC-2081-47EF-BDBA-7A0277C71A58}" srcOrd="1" destOrd="0" presId="urn:microsoft.com/office/officeart/2005/8/layout/orgChart1"/>
    <dgm:cxn modelId="{D910D82D-B0F3-463F-A9C6-4584ED9F4AD9}" type="presParOf" srcId="{FE73244D-D65E-48B6-93AF-EE4ABA246A04}" destId="{076483E9-6405-4706-B09E-582FE1FB6E73}" srcOrd="1" destOrd="0" presId="urn:microsoft.com/office/officeart/2005/8/layout/orgChart1"/>
    <dgm:cxn modelId="{595E40E1-B72A-45A9-B468-14F0169C9E3A}" type="presParOf" srcId="{076483E9-6405-4706-B09E-582FE1FB6E73}" destId="{3B710DDE-ECB9-40EB-B2AA-F6389AF2716E}" srcOrd="0" destOrd="0" presId="urn:microsoft.com/office/officeart/2005/8/layout/orgChart1"/>
    <dgm:cxn modelId="{2024F326-7E3C-4228-AD4C-D582AADF9AC0}" type="presParOf" srcId="{076483E9-6405-4706-B09E-582FE1FB6E73}" destId="{A05B6E3A-A9AF-49CC-A150-2AE368D66D38}" srcOrd="1" destOrd="0" presId="urn:microsoft.com/office/officeart/2005/8/layout/orgChart1"/>
    <dgm:cxn modelId="{4D045DEF-4220-4AE0-AD8A-29989F7C7B00}" type="presParOf" srcId="{A05B6E3A-A9AF-49CC-A150-2AE368D66D38}" destId="{81FE9A56-522D-4DDA-8110-4CB5E21FD72B}" srcOrd="0" destOrd="0" presId="urn:microsoft.com/office/officeart/2005/8/layout/orgChart1"/>
    <dgm:cxn modelId="{AC195EAC-8E93-4D1C-99AA-0975EB57E49E}" type="presParOf" srcId="{81FE9A56-522D-4DDA-8110-4CB5E21FD72B}" destId="{8CDB84A9-4353-46C7-80FC-9972A2DF4E7D}" srcOrd="0" destOrd="0" presId="urn:microsoft.com/office/officeart/2005/8/layout/orgChart1"/>
    <dgm:cxn modelId="{19492822-6B1C-46B9-9132-C7A4E63461D3}" type="presParOf" srcId="{81FE9A56-522D-4DDA-8110-4CB5E21FD72B}" destId="{38822011-C854-4770-BF59-BC8BB6BE2284}" srcOrd="1" destOrd="0" presId="urn:microsoft.com/office/officeart/2005/8/layout/orgChart1"/>
    <dgm:cxn modelId="{38615946-7D6D-485B-ADA5-B84AC5868A39}" type="presParOf" srcId="{A05B6E3A-A9AF-49CC-A150-2AE368D66D38}" destId="{C9FDFE39-EC04-4BD9-800C-DD74ECD22F05}" srcOrd="1" destOrd="0" presId="urn:microsoft.com/office/officeart/2005/8/layout/orgChart1"/>
    <dgm:cxn modelId="{01A8E57F-E3AB-40E6-81C0-9F11C6A8B2AE}" type="presParOf" srcId="{C9FDFE39-EC04-4BD9-800C-DD74ECD22F05}" destId="{F6AA06F9-69BB-4655-B5C2-D148A902B3C3}" srcOrd="0" destOrd="0" presId="urn:microsoft.com/office/officeart/2005/8/layout/orgChart1"/>
    <dgm:cxn modelId="{A06B567F-B31C-4DE9-A219-EA4784D15E7D}" type="presParOf" srcId="{C9FDFE39-EC04-4BD9-800C-DD74ECD22F05}" destId="{D8334DCE-4DBB-40CC-8E86-AE4B6A957844}" srcOrd="1" destOrd="0" presId="urn:microsoft.com/office/officeart/2005/8/layout/orgChart1"/>
    <dgm:cxn modelId="{BC67F54B-39DD-4EF3-B2A6-462F57E6623E}" type="presParOf" srcId="{D8334DCE-4DBB-40CC-8E86-AE4B6A957844}" destId="{962716B7-0F12-4F54-8FD8-F6FC9BB081E4}" srcOrd="0" destOrd="0" presId="urn:microsoft.com/office/officeart/2005/8/layout/orgChart1"/>
    <dgm:cxn modelId="{3610B69B-1A6A-4900-BB50-95409E871251}" type="presParOf" srcId="{962716B7-0F12-4F54-8FD8-F6FC9BB081E4}" destId="{4234EADB-A8EB-44F3-9526-FCB30E79294A}" srcOrd="0" destOrd="0" presId="urn:microsoft.com/office/officeart/2005/8/layout/orgChart1"/>
    <dgm:cxn modelId="{A6CEAA47-F3A9-4CA2-B62E-AA112B87C111}" type="presParOf" srcId="{962716B7-0F12-4F54-8FD8-F6FC9BB081E4}" destId="{6548BAE9-AFB0-4E3C-96EC-13CFE5DCEBB8}" srcOrd="1" destOrd="0" presId="urn:microsoft.com/office/officeart/2005/8/layout/orgChart1"/>
    <dgm:cxn modelId="{8864DBA0-7355-4D93-89CF-AA69FCF542C8}" type="presParOf" srcId="{D8334DCE-4DBB-40CC-8E86-AE4B6A957844}" destId="{275A99D4-D393-44DC-9800-CD84643DF8D8}" srcOrd="1" destOrd="0" presId="urn:microsoft.com/office/officeart/2005/8/layout/orgChart1"/>
    <dgm:cxn modelId="{F7E1444D-124B-4D0B-B8D5-2058EA6DB2BD}" type="presParOf" srcId="{D8334DCE-4DBB-40CC-8E86-AE4B6A957844}" destId="{489442A2-000E-482E-90EC-32349D5DCBFC}" srcOrd="2" destOrd="0" presId="urn:microsoft.com/office/officeart/2005/8/layout/orgChart1"/>
    <dgm:cxn modelId="{ABE96346-D7DE-4156-AED2-038E056C44F7}" type="presParOf" srcId="{A05B6E3A-A9AF-49CC-A150-2AE368D66D38}" destId="{70E32CBE-EE62-4CC5-94AB-413333749C5D}" srcOrd="2" destOrd="0" presId="urn:microsoft.com/office/officeart/2005/8/layout/orgChart1"/>
    <dgm:cxn modelId="{B112C00A-B477-4B9D-82B8-7CB5CE84059A}" type="presParOf" srcId="{076483E9-6405-4706-B09E-582FE1FB6E73}" destId="{F8B81D15-7B6B-45A1-B621-19FC5995E385}" srcOrd="2" destOrd="0" presId="urn:microsoft.com/office/officeart/2005/8/layout/orgChart1"/>
    <dgm:cxn modelId="{2EDDFAD7-0CC0-48C4-9119-85CE49C66B94}" type="presParOf" srcId="{076483E9-6405-4706-B09E-582FE1FB6E73}" destId="{E478AD9A-C62A-449B-AF50-2492FA9EB8D2}" srcOrd="3" destOrd="0" presId="urn:microsoft.com/office/officeart/2005/8/layout/orgChart1"/>
    <dgm:cxn modelId="{50D77F74-8BB0-4C98-89EA-8EB501F39881}" type="presParOf" srcId="{E478AD9A-C62A-449B-AF50-2492FA9EB8D2}" destId="{DFE208C5-7ACA-412E-9CDD-2E8582B580C0}" srcOrd="0" destOrd="0" presId="urn:microsoft.com/office/officeart/2005/8/layout/orgChart1"/>
    <dgm:cxn modelId="{F0821B4C-699C-439B-B371-3B3C171AF627}" type="presParOf" srcId="{DFE208C5-7ACA-412E-9CDD-2E8582B580C0}" destId="{E476AF58-1528-4018-82B5-5A435B309DEF}" srcOrd="0" destOrd="0" presId="urn:microsoft.com/office/officeart/2005/8/layout/orgChart1"/>
    <dgm:cxn modelId="{D6363B52-2D3C-4345-9C68-CB41706260E8}" type="presParOf" srcId="{DFE208C5-7ACA-412E-9CDD-2E8582B580C0}" destId="{EA1930E5-19E0-49F0-AE3E-4DD996885389}" srcOrd="1" destOrd="0" presId="urn:microsoft.com/office/officeart/2005/8/layout/orgChart1"/>
    <dgm:cxn modelId="{E9E9F553-E4FB-4B29-BB1A-899B67A33F31}" type="presParOf" srcId="{E478AD9A-C62A-449B-AF50-2492FA9EB8D2}" destId="{661F6556-7ECD-4C27-B719-E68EC02B68A1}" srcOrd="1" destOrd="0" presId="urn:microsoft.com/office/officeart/2005/8/layout/orgChart1"/>
    <dgm:cxn modelId="{88BCFA43-E8C7-4006-872C-8E464A563C08}" type="presParOf" srcId="{E478AD9A-C62A-449B-AF50-2492FA9EB8D2}" destId="{BFA3273C-B946-47F8-A3DC-20D305217833}" srcOrd="2" destOrd="0" presId="urn:microsoft.com/office/officeart/2005/8/layout/orgChart1"/>
    <dgm:cxn modelId="{20F04ED3-EF30-4F6F-8D0E-5BEE8DB76D01}" type="presParOf" srcId="{FE73244D-D65E-48B6-93AF-EE4ABA246A04}" destId="{ED5512AC-9628-40DE-85B2-2B2A93A2A303}" srcOrd="2" destOrd="0" presId="urn:microsoft.com/office/officeart/2005/8/layout/orgChart1"/>
    <dgm:cxn modelId="{2649331A-C9C0-454B-8300-5385AB445896}" type="presParOf" srcId="{76D3F05A-4157-40B3-A88D-439316AD0519}" destId="{90B28878-37A0-46AE-90D2-AFEA875E6D3B}" srcOrd="16" destOrd="0" presId="urn:microsoft.com/office/officeart/2005/8/layout/orgChart1"/>
    <dgm:cxn modelId="{E8958277-785B-470F-9D52-94DA4A9D6613}" type="presParOf" srcId="{76D3F05A-4157-40B3-A88D-439316AD0519}" destId="{E00D5B20-6E41-4AF6-B1B2-BF92175E79C7}" srcOrd="17" destOrd="0" presId="urn:microsoft.com/office/officeart/2005/8/layout/orgChart1"/>
    <dgm:cxn modelId="{48652F4B-CF90-439B-BE92-753A421976D5}" type="presParOf" srcId="{E00D5B20-6E41-4AF6-B1B2-BF92175E79C7}" destId="{4554A730-B654-401B-9D8A-3BAFAB4DEE31}" srcOrd="0" destOrd="0" presId="urn:microsoft.com/office/officeart/2005/8/layout/orgChart1"/>
    <dgm:cxn modelId="{D1F46365-7B05-4725-B825-F7A86F7D6437}" type="presParOf" srcId="{4554A730-B654-401B-9D8A-3BAFAB4DEE31}" destId="{B53580C1-234F-44C0-8D0F-ED1D7731CFC0}" srcOrd="0" destOrd="0" presId="urn:microsoft.com/office/officeart/2005/8/layout/orgChart1"/>
    <dgm:cxn modelId="{7943B7D5-8664-479E-85A8-7F3E8FDB0AD5}" type="presParOf" srcId="{4554A730-B654-401B-9D8A-3BAFAB4DEE31}" destId="{E5AB668C-9297-4CF0-BF31-984BC7589112}" srcOrd="1" destOrd="0" presId="urn:microsoft.com/office/officeart/2005/8/layout/orgChart1"/>
    <dgm:cxn modelId="{DD6FE9C7-86AA-4BEF-8305-5C8C4398A74F}" type="presParOf" srcId="{E00D5B20-6E41-4AF6-B1B2-BF92175E79C7}" destId="{BDBFE5BB-3AC4-4EE0-9D51-2ACF30355BAE}" srcOrd="1" destOrd="0" presId="urn:microsoft.com/office/officeart/2005/8/layout/orgChart1"/>
    <dgm:cxn modelId="{C9685FBC-ACFD-42E8-9995-20AA9D93FCB5}" type="presParOf" srcId="{BDBFE5BB-3AC4-4EE0-9D51-2ACF30355BAE}" destId="{5550A2ED-A2DB-489D-B290-B09E0A4929BE}" srcOrd="0" destOrd="0" presId="urn:microsoft.com/office/officeart/2005/8/layout/orgChart1"/>
    <dgm:cxn modelId="{6355C6EF-EB28-4E15-AC79-A52E93D71869}" type="presParOf" srcId="{BDBFE5BB-3AC4-4EE0-9D51-2ACF30355BAE}" destId="{36DCDC68-8414-4BEE-A984-ABA3357945E4}" srcOrd="1" destOrd="0" presId="urn:microsoft.com/office/officeart/2005/8/layout/orgChart1"/>
    <dgm:cxn modelId="{58C6728F-8827-48D1-877E-CF779A3AC407}" type="presParOf" srcId="{36DCDC68-8414-4BEE-A984-ABA3357945E4}" destId="{B3752F00-86FF-499E-8797-10C007D1C9BC}" srcOrd="0" destOrd="0" presId="urn:microsoft.com/office/officeart/2005/8/layout/orgChart1"/>
    <dgm:cxn modelId="{3C071FDB-1843-4A68-844C-85BF459A1F1F}" type="presParOf" srcId="{B3752F00-86FF-499E-8797-10C007D1C9BC}" destId="{DEB42D44-F32E-49FF-8FCE-BD70E506EB09}" srcOrd="0" destOrd="0" presId="urn:microsoft.com/office/officeart/2005/8/layout/orgChart1"/>
    <dgm:cxn modelId="{164B6A42-0204-47E3-ADCF-2BFFD21C0600}" type="presParOf" srcId="{B3752F00-86FF-499E-8797-10C007D1C9BC}" destId="{DFC6DE19-69AE-4FCB-A241-F069596E2D22}" srcOrd="1" destOrd="0" presId="urn:microsoft.com/office/officeart/2005/8/layout/orgChart1"/>
    <dgm:cxn modelId="{E2E94A19-F82D-4C35-A16B-BC41235C89A0}" type="presParOf" srcId="{36DCDC68-8414-4BEE-A984-ABA3357945E4}" destId="{37466A40-F265-4B69-A4D5-E7AE390771A9}" srcOrd="1" destOrd="0" presId="urn:microsoft.com/office/officeart/2005/8/layout/orgChart1"/>
    <dgm:cxn modelId="{D1C2EA09-1E39-4916-824C-9C0DF993D4D9}" type="presParOf" srcId="{36DCDC68-8414-4BEE-A984-ABA3357945E4}" destId="{2B07E06A-98C5-4B39-B9C5-4FFCA2353EC2}" srcOrd="2" destOrd="0" presId="urn:microsoft.com/office/officeart/2005/8/layout/orgChart1"/>
    <dgm:cxn modelId="{E5EBE62A-1989-4201-B38A-77AD962FCD6F}" type="presParOf" srcId="{E00D5B20-6E41-4AF6-B1B2-BF92175E79C7}" destId="{349645AC-7A6B-411A-9ED9-4676214C4EEB}" srcOrd="2" destOrd="0" presId="urn:microsoft.com/office/officeart/2005/8/layout/orgChart1"/>
    <dgm:cxn modelId="{90C5394A-E066-46CB-B643-4C250747D1D2}" type="presParOf" srcId="{76D3F05A-4157-40B3-A88D-439316AD0519}" destId="{A98FD7A8-50C6-4BD1-A08E-97A768F68AFE}" srcOrd="18" destOrd="0" presId="urn:microsoft.com/office/officeart/2005/8/layout/orgChart1"/>
    <dgm:cxn modelId="{E02C7029-418E-4C84-8692-CE5625BD3EA7}" type="presParOf" srcId="{76D3F05A-4157-40B3-A88D-439316AD0519}" destId="{B9E7246E-2C5C-4975-9CDE-5FBDE502B579}" srcOrd="19" destOrd="0" presId="urn:microsoft.com/office/officeart/2005/8/layout/orgChart1"/>
    <dgm:cxn modelId="{1C06C467-9F97-440E-86F5-23AA423B652D}" type="presParOf" srcId="{B9E7246E-2C5C-4975-9CDE-5FBDE502B579}" destId="{222EDA7A-658B-4E66-9EF4-BE4CB95B5E9D}" srcOrd="0" destOrd="0" presId="urn:microsoft.com/office/officeart/2005/8/layout/orgChart1"/>
    <dgm:cxn modelId="{1748ADE1-59F1-400F-990A-D58A8E8338B8}" type="presParOf" srcId="{222EDA7A-658B-4E66-9EF4-BE4CB95B5E9D}" destId="{33BC0EB5-7338-4BAB-8881-858927002EB0}" srcOrd="0" destOrd="0" presId="urn:microsoft.com/office/officeart/2005/8/layout/orgChart1"/>
    <dgm:cxn modelId="{717B936D-4F56-40B0-9179-FDB99774570E}" type="presParOf" srcId="{222EDA7A-658B-4E66-9EF4-BE4CB95B5E9D}" destId="{989D05EF-1A69-488E-B074-D008A8D9F9E7}" srcOrd="1" destOrd="0" presId="urn:microsoft.com/office/officeart/2005/8/layout/orgChart1"/>
    <dgm:cxn modelId="{8ACF9DE9-A1D8-47A4-A7A3-4E56019FB6AE}" type="presParOf" srcId="{B9E7246E-2C5C-4975-9CDE-5FBDE502B579}" destId="{A8D3F16D-C2EA-4FA4-B101-3DCD8F613A1F}" srcOrd="1" destOrd="0" presId="urn:microsoft.com/office/officeart/2005/8/layout/orgChart1"/>
    <dgm:cxn modelId="{7E63E653-8FF4-48D6-B884-C8B36D6FCFEC}" type="presParOf" srcId="{A8D3F16D-C2EA-4FA4-B101-3DCD8F613A1F}" destId="{49CBE2FC-DF87-4B63-BA18-88829263496D}" srcOrd="0" destOrd="0" presId="urn:microsoft.com/office/officeart/2005/8/layout/orgChart1"/>
    <dgm:cxn modelId="{1EEAB52D-456C-4E8B-B602-C7823611CEA5}" type="presParOf" srcId="{A8D3F16D-C2EA-4FA4-B101-3DCD8F613A1F}" destId="{7D69924A-7242-4621-BDCA-123F68C9E3A9}" srcOrd="1" destOrd="0" presId="urn:microsoft.com/office/officeart/2005/8/layout/orgChart1"/>
    <dgm:cxn modelId="{F0D238A9-A20F-4F9A-B322-C350B7342497}" type="presParOf" srcId="{7D69924A-7242-4621-BDCA-123F68C9E3A9}" destId="{9ED9F7A7-1B81-4DD2-A7D6-6842DF848898}" srcOrd="0" destOrd="0" presId="urn:microsoft.com/office/officeart/2005/8/layout/orgChart1"/>
    <dgm:cxn modelId="{B6B8C9C5-7447-4C6E-B807-B350E8E4B492}" type="presParOf" srcId="{9ED9F7A7-1B81-4DD2-A7D6-6842DF848898}" destId="{91A975B3-D3C2-4A0F-9B88-32C439342030}" srcOrd="0" destOrd="0" presId="urn:microsoft.com/office/officeart/2005/8/layout/orgChart1"/>
    <dgm:cxn modelId="{22AAB759-62CD-457F-9677-FC6C22A89D56}" type="presParOf" srcId="{9ED9F7A7-1B81-4DD2-A7D6-6842DF848898}" destId="{896D2EF2-6C74-483B-9706-32A687FB6AD1}" srcOrd="1" destOrd="0" presId="urn:microsoft.com/office/officeart/2005/8/layout/orgChart1"/>
    <dgm:cxn modelId="{8254B6AA-B26F-4A1D-B551-FA5F1EEF1F08}" type="presParOf" srcId="{7D69924A-7242-4621-BDCA-123F68C9E3A9}" destId="{64DFC9D5-8796-45A8-9847-D94EEB2930D9}" srcOrd="1" destOrd="0" presId="urn:microsoft.com/office/officeart/2005/8/layout/orgChart1"/>
    <dgm:cxn modelId="{B84ECAE9-1686-4D34-8DA8-FB110CAD3064}" type="presParOf" srcId="{7D69924A-7242-4621-BDCA-123F68C9E3A9}" destId="{98F1BD55-DAEF-4DDA-82FA-94884AF38401}" srcOrd="2" destOrd="0" presId="urn:microsoft.com/office/officeart/2005/8/layout/orgChart1"/>
    <dgm:cxn modelId="{99B67520-123D-4EE0-932C-D213A70B2EE5}" type="presParOf" srcId="{B9E7246E-2C5C-4975-9CDE-5FBDE502B579}" destId="{3A578EF4-6B48-4748-A333-87BA3819AF50}" srcOrd="2" destOrd="0" presId="urn:microsoft.com/office/officeart/2005/8/layout/orgChart1"/>
    <dgm:cxn modelId="{A5D58B50-B621-4491-A5E1-C00BEBE8B79D}" type="presParOf" srcId="{76D3F05A-4157-40B3-A88D-439316AD0519}" destId="{6D219FEE-43E8-4507-A976-4E6536804A89}" srcOrd="20" destOrd="0" presId="urn:microsoft.com/office/officeart/2005/8/layout/orgChart1"/>
    <dgm:cxn modelId="{A766AEF1-2AEC-44B3-BC7F-E2FD8EEFC1CB}" type="presParOf" srcId="{76D3F05A-4157-40B3-A88D-439316AD0519}" destId="{0DE04664-269A-43B4-977F-1A45E3BDF70F}" srcOrd="21" destOrd="0" presId="urn:microsoft.com/office/officeart/2005/8/layout/orgChart1"/>
    <dgm:cxn modelId="{6D745B95-D01B-4AC9-903B-32F8AA12E9BA}" type="presParOf" srcId="{0DE04664-269A-43B4-977F-1A45E3BDF70F}" destId="{78C28BCA-071C-4B7B-8005-0F4BDC7DF83B}" srcOrd="0" destOrd="0" presId="urn:microsoft.com/office/officeart/2005/8/layout/orgChart1"/>
    <dgm:cxn modelId="{19508B7D-3D5C-4A58-91AA-305637288E78}" type="presParOf" srcId="{78C28BCA-071C-4B7B-8005-0F4BDC7DF83B}" destId="{9B5F2572-3BD7-47D8-98BD-5DF401424F3F}" srcOrd="0" destOrd="0" presId="urn:microsoft.com/office/officeart/2005/8/layout/orgChart1"/>
    <dgm:cxn modelId="{2E070E2D-11D7-45FD-983D-F44A9B7F2CA6}" type="presParOf" srcId="{78C28BCA-071C-4B7B-8005-0F4BDC7DF83B}" destId="{164F819D-E469-4916-9408-09D7ECBE3A44}" srcOrd="1" destOrd="0" presId="urn:microsoft.com/office/officeart/2005/8/layout/orgChart1"/>
    <dgm:cxn modelId="{C7A6F9F1-45C8-491F-9C81-5364EC961D71}" type="presParOf" srcId="{0DE04664-269A-43B4-977F-1A45E3BDF70F}" destId="{EAC9F27F-298A-43AC-8D38-5D2B043A12CD}" srcOrd="1" destOrd="0" presId="urn:microsoft.com/office/officeart/2005/8/layout/orgChart1"/>
    <dgm:cxn modelId="{7E5FA69A-E5E0-4630-B0CA-4545D5AA241B}" type="presParOf" srcId="{EAC9F27F-298A-43AC-8D38-5D2B043A12CD}" destId="{0347C6B8-DC8F-47AD-B93B-EC2582088992}" srcOrd="0" destOrd="0" presId="urn:microsoft.com/office/officeart/2005/8/layout/orgChart1"/>
    <dgm:cxn modelId="{4ED79968-EA2F-42B0-8B3F-D9DE34DC2BA0}" type="presParOf" srcId="{EAC9F27F-298A-43AC-8D38-5D2B043A12CD}" destId="{20305F53-811B-4B46-8320-8A0A2DDC0E0B}" srcOrd="1" destOrd="0" presId="urn:microsoft.com/office/officeart/2005/8/layout/orgChart1"/>
    <dgm:cxn modelId="{18222821-F1CF-4AFE-BA6A-75436F805603}" type="presParOf" srcId="{20305F53-811B-4B46-8320-8A0A2DDC0E0B}" destId="{BFAB16BE-25D2-43F7-9B90-28656E55A7D9}" srcOrd="0" destOrd="0" presId="urn:microsoft.com/office/officeart/2005/8/layout/orgChart1"/>
    <dgm:cxn modelId="{7D0F5636-1FC9-4987-856A-41028039B413}" type="presParOf" srcId="{BFAB16BE-25D2-43F7-9B90-28656E55A7D9}" destId="{50F1ED0D-FB26-46A8-A035-E4A2B4995573}" srcOrd="0" destOrd="0" presId="urn:microsoft.com/office/officeart/2005/8/layout/orgChart1"/>
    <dgm:cxn modelId="{ED093664-87B7-4540-9E8F-95E9EBD338BE}" type="presParOf" srcId="{BFAB16BE-25D2-43F7-9B90-28656E55A7D9}" destId="{10EE06A6-4F87-499D-A3F7-E97D2A684DCC}" srcOrd="1" destOrd="0" presId="urn:microsoft.com/office/officeart/2005/8/layout/orgChart1"/>
    <dgm:cxn modelId="{73E5F052-F5D0-4FAF-A466-A5AA5EC8EA43}" type="presParOf" srcId="{20305F53-811B-4B46-8320-8A0A2DDC0E0B}" destId="{45115166-8EE1-496D-A3D7-AC9440383EAE}" srcOrd="1" destOrd="0" presId="urn:microsoft.com/office/officeart/2005/8/layout/orgChart1"/>
    <dgm:cxn modelId="{C89EFFAD-D93E-4B6A-A699-84834A541C1F}" type="presParOf" srcId="{20305F53-811B-4B46-8320-8A0A2DDC0E0B}" destId="{0798E4FD-08C1-41BC-8FEE-7BA2073CEBBB}" srcOrd="2" destOrd="0" presId="urn:microsoft.com/office/officeart/2005/8/layout/orgChart1"/>
    <dgm:cxn modelId="{B535BFA8-21BA-4A51-821D-04348A95EB04}" type="presParOf" srcId="{0DE04664-269A-43B4-977F-1A45E3BDF70F}" destId="{DE948702-0350-4EA2-8806-E40DFB36703E}" srcOrd="2" destOrd="0" presId="urn:microsoft.com/office/officeart/2005/8/layout/orgChart1"/>
    <dgm:cxn modelId="{F97FBDF2-6B9B-41D1-9DDB-8F639B9A343D}" type="presParOf" srcId="{76D3F05A-4157-40B3-A88D-439316AD0519}" destId="{0A9113AA-5AFB-4F9E-B2B8-50BBA7D12E9D}" srcOrd="22" destOrd="0" presId="urn:microsoft.com/office/officeart/2005/8/layout/orgChart1"/>
    <dgm:cxn modelId="{7678D8A2-D5AE-4B89-886C-78AEA4530BD8}" type="presParOf" srcId="{76D3F05A-4157-40B3-A88D-439316AD0519}" destId="{BA987A1B-02B2-49AC-8640-BC4CB2F87F86}" srcOrd="23" destOrd="0" presId="urn:microsoft.com/office/officeart/2005/8/layout/orgChart1"/>
    <dgm:cxn modelId="{D5DCBC01-7C3C-4DD6-94C5-3B2225D138B3}" type="presParOf" srcId="{BA987A1B-02B2-49AC-8640-BC4CB2F87F86}" destId="{B246E609-AD59-4E52-BD7E-FFB10388CB9A}" srcOrd="0" destOrd="0" presId="urn:microsoft.com/office/officeart/2005/8/layout/orgChart1"/>
    <dgm:cxn modelId="{85D7286C-2F1B-461B-B342-4156E95B49B1}" type="presParOf" srcId="{B246E609-AD59-4E52-BD7E-FFB10388CB9A}" destId="{E84A5E0D-1DF5-4F61-A148-6081ACAB42AE}" srcOrd="0" destOrd="0" presId="urn:microsoft.com/office/officeart/2005/8/layout/orgChart1"/>
    <dgm:cxn modelId="{132C93A4-ED97-47B5-8FD2-E119987FE78B}" type="presParOf" srcId="{B246E609-AD59-4E52-BD7E-FFB10388CB9A}" destId="{0100DACE-EB13-4F94-84DE-CF130DBCA69B}" srcOrd="1" destOrd="0" presId="urn:microsoft.com/office/officeart/2005/8/layout/orgChart1"/>
    <dgm:cxn modelId="{D53BEE51-19EC-4FA3-88DC-B915CC39F3D0}" type="presParOf" srcId="{BA987A1B-02B2-49AC-8640-BC4CB2F87F86}" destId="{3DA4B0F3-E604-4B5D-A85F-A830C164371E}" srcOrd="1" destOrd="0" presId="urn:microsoft.com/office/officeart/2005/8/layout/orgChart1"/>
    <dgm:cxn modelId="{5EAAD782-8877-4372-A625-693CCDF9AFC8}" type="presParOf" srcId="{3DA4B0F3-E604-4B5D-A85F-A830C164371E}" destId="{7D03A4E7-645F-4360-BF82-5DAC8DE1D171}" srcOrd="0" destOrd="0" presId="urn:microsoft.com/office/officeart/2005/8/layout/orgChart1"/>
    <dgm:cxn modelId="{931B3CC7-921D-4CE7-92DF-90F26411EC87}" type="presParOf" srcId="{3DA4B0F3-E604-4B5D-A85F-A830C164371E}" destId="{2CEC512B-A745-42B9-A0FE-08C02914715F}" srcOrd="1" destOrd="0" presId="urn:microsoft.com/office/officeart/2005/8/layout/orgChart1"/>
    <dgm:cxn modelId="{B6D28F1C-8536-4A5D-9EE8-E556524EBFCE}" type="presParOf" srcId="{2CEC512B-A745-42B9-A0FE-08C02914715F}" destId="{7D4506BF-3E59-4422-9116-D9D7F07CD516}" srcOrd="0" destOrd="0" presId="urn:microsoft.com/office/officeart/2005/8/layout/orgChart1"/>
    <dgm:cxn modelId="{4A54DFEF-581E-4F46-BD38-1705DD134A52}" type="presParOf" srcId="{7D4506BF-3E59-4422-9116-D9D7F07CD516}" destId="{C535244F-9CE0-4CFE-B02F-342A0CA13572}" srcOrd="0" destOrd="0" presId="urn:microsoft.com/office/officeart/2005/8/layout/orgChart1"/>
    <dgm:cxn modelId="{0091615A-048D-47AF-9B87-0C686ADA5CF8}" type="presParOf" srcId="{7D4506BF-3E59-4422-9116-D9D7F07CD516}" destId="{E35A1A74-14EA-4AF3-AE5E-BDFDBB51B2DA}" srcOrd="1" destOrd="0" presId="urn:microsoft.com/office/officeart/2005/8/layout/orgChart1"/>
    <dgm:cxn modelId="{9AC18E5B-0D5C-4830-947C-865BAF99CA2F}" type="presParOf" srcId="{2CEC512B-A745-42B9-A0FE-08C02914715F}" destId="{2287601C-58DB-4DFC-8B40-643FA0566133}" srcOrd="1" destOrd="0" presId="urn:microsoft.com/office/officeart/2005/8/layout/orgChart1"/>
    <dgm:cxn modelId="{6EF66EDF-8AD2-410C-A234-417CC43652B7}" type="presParOf" srcId="{2CEC512B-A745-42B9-A0FE-08C02914715F}" destId="{EEED4986-4B9F-41AA-8AA4-50C15782FCC2}" srcOrd="2" destOrd="0" presId="urn:microsoft.com/office/officeart/2005/8/layout/orgChart1"/>
    <dgm:cxn modelId="{AF8DE44B-1571-40DC-920A-8BE4D6E2701C}" type="presParOf" srcId="{EEED4986-4B9F-41AA-8AA4-50C15782FCC2}" destId="{5C06CD5B-1886-4EEC-8CD0-AE1BA5FCF2DF}" srcOrd="0" destOrd="0" presId="urn:microsoft.com/office/officeart/2005/8/layout/orgChart1"/>
    <dgm:cxn modelId="{72EC709F-D05A-4A96-A843-165B70A271E8}" type="presParOf" srcId="{EEED4986-4B9F-41AA-8AA4-50C15782FCC2}" destId="{03469569-347F-4AA6-AACB-59C51C5C6CEB}" srcOrd="1" destOrd="0" presId="urn:microsoft.com/office/officeart/2005/8/layout/orgChart1"/>
    <dgm:cxn modelId="{58D39294-7361-40EF-8A17-EB17A6B370C1}" type="presParOf" srcId="{03469569-347F-4AA6-AACB-59C51C5C6CEB}" destId="{E1F47116-A5CA-4C18-BDD7-12A865EC771A}" srcOrd="0" destOrd="0" presId="urn:microsoft.com/office/officeart/2005/8/layout/orgChart1"/>
    <dgm:cxn modelId="{F9ED2C48-7F0E-4FD6-A425-03196EFA3499}" type="presParOf" srcId="{E1F47116-A5CA-4C18-BDD7-12A865EC771A}" destId="{65BF4025-E0B9-4154-90C7-B780D5DE3D4A}" srcOrd="0" destOrd="0" presId="urn:microsoft.com/office/officeart/2005/8/layout/orgChart1"/>
    <dgm:cxn modelId="{BCF39033-5CC8-4F36-AF70-A09383F642DA}" type="presParOf" srcId="{E1F47116-A5CA-4C18-BDD7-12A865EC771A}" destId="{CF017E27-782A-471E-92D5-3343F2ADA5CE}" srcOrd="1" destOrd="0" presId="urn:microsoft.com/office/officeart/2005/8/layout/orgChart1"/>
    <dgm:cxn modelId="{125C051B-E51B-41C3-9EE4-6358750ED454}" type="presParOf" srcId="{03469569-347F-4AA6-AACB-59C51C5C6CEB}" destId="{AFFB834E-C02D-4A08-965A-252A07483695}" srcOrd="1" destOrd="0" presId="urn:microsoft.com/office/officeart/2005/8/layout/orgChart1"/>
    <dgm:cxn modelId="{C21511FE-06FE-487B-8B9F-31BE2503A604}" type="presParOf" srcId="{03469569-347F-4AA6-AACB-59C51C5C6CEB}" destId="{9B42A65A-B755-47FA-92FE-E8918599C310}" srcOrd="2" destOrd="0" presId="urn:microsoft.com/office/officeart/2005/8/layout/orgChart1"/>
    <dgm:cxn modelId="{5F95CB5E-D00F-4BE9-B031-818AF2EB718C}" type="presParOf" srcId="{BA987A1B-02B2-49AC-8640-BC4CB2F87F86}" destId="{396FAAE2-E327-4C62-819D-9DA8FD03B32D}" srcOrd="2" destOrd="0" presId="urn:microsoft.com/office/officeart/2005/8/layout/orgChart1"/>
    <dgm:cxn modelId="{D52AE256-32C8-47DA-85CA-20883BEF0F6D}" type="presParOf" srcId="{76D3F05A-4157-40B3-A88D-439316AD0519}" destId="{47D95643-6123-44E8-B4FE-95335DC192BF}" srcOrd="24" destOrd="0" presId="urn:microsoft.com/office/officeart/2005/8/layout/orgChart1"/>
    <dgm:cxn modelId="{746805A6-89AC-4EE4-BE75-7E5FA04A7B7F}" type="presParOf" srcId="{76D3F05A-4157-40B3-A88D-439316AD0519}" destId="{36D4EEAC-3969-456D-A5C1-AB65F94BE0CD}" srcOrd="25" destOrd="0" presId="urn:microsoft.com/office/officeart/2005/8/layout/orgChart1"/>
    <dgm:cxn modelId="{72A0E485-05E7-4533-96DF-253279AF56DA}" type="presParOf" srcId="{36D4EEAC-3969-456D-A5C1-AB65F94BE0CD}" destId="{8470BB5E-2EB0-4DC3-BE6D-AE9AFE5D48CE}" srcOrd="0" destOrd="0" presId="urn:microsoft.com/office/officeart/2005/8/layout/orgChart1"/>
    <dgm:cxn modelId="{885773DE-1DFD-44C9-A207-253C8306B4AE}" type="presParOf" srcId="{8470BB5E-2EB0-4DC3-BE6D-AE9AFE5D48CE}" destId="{B3168602-4B29-45B3-8DBA-60D5E8433369}" srcOrd="0" destOrd="0" presId="urn:microsoft.com/office/officeart/2005/8/layout/orgChart1"/>
    <dgm:cxn modelId="{13B55A04-0616-4787-ADAC-C9CE653A63DB}" type="presParOf" srcId="{8470BB5E-2EB0-4DC3-BE6D-AE9AFE5D48CE}" destId="{919286F4-6655-4A0B-BBE9-3D0E28974972}" srcOrd="1" destOrd="0" presId="urn:microsoft.com/office/officeart/2005/8/layout/orgChart1"/>
    <dgm:cxn modelId="{223A0806-CB6B-4B44-94B9-DB342B698FD2}" type="presParOf" srcId="{36D4EEAC-3969-456D-A5C1-AB65F94BE0CD}" destId="{CDA4C2FD-F31E-454D-B1BB-D54468D35596}" srcOrd="1" destOrd="0" presId="urn:microsoft.com/office/officeart/2005/8/layout/orgChart1"/>
    <dgm:cxn modelId="{EBC0A100-8F88-43D1-944A-06967DEC371A}" type="presParOf" srcId="{36D4EEAC-3969-456D-A5C1-AB65F94BE0CD}" destId="{D667610F-9C7F-4ACB-91A1-30EF0A986171}" srcOrd="2" destOrd="0" presId="urn:microsoft.com/office/officeart/2005/8/layout/orgChart1"/>
    <dgm:cxn modelId="{802B7A39-FB72-4E76-91B3-7FCF6D3FB2D9}" type="presParOf" srcId="{76D3F05A-4157-40B3-A88D-439316AD0519}" destId="{3E060041-B143-4477-8B79-55FD7338EFFE}" srcOrd="26" destOrd="0" presId="urn:microsoft.com/office/officeart/2005/8/layout/orgChart1"/>
    <dgm:cxn modelId="{EB190762-FBA6-4776-9DD9-3D3F7F93AE06}" type="presParOf" srcId="{76D3F05A-4157-40B3-A88D-439316AD0519}" destId="{4C8BF8C9-A5D2-4A1F-81D3-9A2AC7222E88}" srcOrd="27" destOrd="0" presId="urn:microsoft.com/office/officeart/2005/8/layout/orgChart1"/>
    <dgm:cxn modelId="{607E3681-5447-4D33-BD9F-2B1E52A6FC82}" type="presParOf" srcId="{4C8BF8C9-A5D2-4A1F-81D3-9A2AC7222E88}" destId="{3F284D58-98C6-4AAA-A95B-2BFC730094A3}" srcOrd="0" destOrd="0" presId="urn:microsoft.com/office/officeart/2005/8/layout/orgChart1"/>
    <dgm:cxn modelId="{57B69509-D196-4555-8DB1-37447DC223B9}" type="presParOf" srcId="{3F284D58-98C6-4AAA-A95B-2BFC730094A3}" destId="{7AFA68AC-EF8A-418A-9533-A8CEBBFD0419}" srcOrd="0" destOrd="0" presId="urn:microsoft.com/office/officeart/2005/8/layout/orgChart1"/>
    <dgm:cxn modelId="{048B14AE-6A7A-4852-A0E7-E2E4DD4F4F8F}" type="presParOf" srcId="{3F284D58-98C6-4AAA-A95B-2BFC730094A3}" destId="{DD395EF6-43AD-417C-A976-1CE75F196A43}" srcOrd="1" destOrd="0" presId="urn:microsoft.com/office/officeart/2005/8/layout/orgChart1"/>
    <dgm:cxn modelId="{46099C5A-9C42-41F1-9840-185CC8CE6C3E}" type="presParOf" srcId="{4C8BF8C9-A5D2-4A1F-81D3-9A2AC7222E88}" destId="{CC6075DB-C2D7-4451-BD12-7DB29196B7AC}" srcOrd="1" destOrd="0" presId="urn:microsoft.com/office/officeart/2005/8/layout/orgChart1"/>
    <dgm:cxn modelId="{45D4740C-9985-47A6-BE92-121703181148}" type="presParOf" srcId="{4C8BF8C9-A5D2-4A1F-81D3-9A2AC7222E88}" destId="{262EC0C8-50C2-424A-94F3-473537355316}" srcOrd="2" destOrd="0" presId="urn:microsoft.com/office/officeart/2005/8/layout/orgChart1"/>
    <dgm:cxn modelId="{7A4A2C3E-33BE-45A9-927B-F0F02C7FCA12}" type="presParOf" srcId="{262EC0C8-50C2-424A-94F3-473537355316}" destId="{4F09CA60-EEC0-41FD-A32D-0E015A0E6CB5}" srcOrd="0" destOrd="0" presId="urn:microsoft.com/office/officeart/2005/8/layout/orgChart1"/>
    <dgm:cxn modelId="{C468AD6C-BA28-4EBB-93C7-F3B02FF50FA0}" type="presParOf" srcId="{262EC0C8-50C2-424A-94F3-473537355316}" destId="{34C31CB5-916F-4D2B-BA8B-AE267CAF3BF9}" srcOrd="1" destOrd="0" presId="urn:microsoft.com/office/officeart/2005/8/layout/orgChart1"/>
    <dgm:cxn modelId="{7E58946F-F612-4F5E-A657-B349DCEC7670}" type="presParOf" srcId="{34C31CB5-916F-4D2B-BA8B-AE267CAF3BF9}" destId="{14253D08-439F-4DF0-B7A8-DF0723E1BB1A}" srcOrd="0" destOrd="0" presId="urn:microsoft.com/office/officeart/2005/8/layout/orgChart1"/>
    <dgm:cxn modelId="{948B900D-3EC4-437A-A725-B8058BE6D320}" type="presParOf" srcId="{14253D08-439F-4DF0-B7A8-DF0723E1BB1A}" destId="{65AF1AE6-28B0-4CF3-9544-1A6B5C045319}" srcOrd="0" destOrd="0" presId="urn:microsoft.com/office/officeart/2005/8/layout/orgChart1"/>
    <dgm:cxn modelId="{FD719801-4C72-468F-A5E2-6CD6F6A5528F}" type="presParOf" srcId="{14253D08-439F-4DF0-B7A8-DF0723E1BB1A}" destId="{909787A9-7279-4CD8-B99C-8F968F044F0E}" srcOrd="1" destOrd="0" presId="urn:microsoft.com/office/officeart/2005/8/layout/orgChart1"/>
    <dgm:cxn modelId="{9116ED8E-4469-4DFD-AF22-DBB705574C96}" type="presParOf" srcId="{34C31CB5-916F-4D2B-BA8B-AE267CAF3BF9}" destId="{32493BAF-081E-4C4A-8AD1-386F6A212ED1}" srcOrd="1" destOrd="0" presId="urn:microsoft.com/office/officeart/2005/8/layout/orgChart1"/>
    <dgm:cxn modelId="{FA6F86A8-70FC-4D76-9981-70E26D1C37B4}" type="presParOf" srcId="{34C31CB5-916F-4D2B-BA8B-AE267CAF3BF9}" destId="{B27EA92F-E2B8-4F74-80E1-908A5D6BEF66}" srcOrd="2" destOrd="0" presId="urn:microsoft.com/office/officeart/2005/8/layout/orgChart1"/>
    <dgm:cxn modelId="{447945AD-7A71-42ED-973E-5936F29D1229}" type="presParOf" srcId="{CBC44882-21AA-4C17-849C-D9C786CEEDB2}" destId="{EA281039-C4FE-49BC-B3AA-ED7A04EBF11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09CA60-EEC0-41FD-A32D-0E015A0E6CB5}">
      <dsp:nvSpPr>
        <dsp:cNvPr id="0" name=""/>
        <dsp:cNvSpPr/>
      </dsp:nvSpPr>
      <dsp:spPr>
        <a:xfrm>
          <a:off x="11668147" y="2956880"/>
          <a:ext cx="91440" cy="356503"/>
        </a:xfrm>
        <a:custGeom>
          <a:avLst/>
          <a:gdLst/>
          <a:ahLst/>
          <a:cxnLst/>
          <a:rect l="0" t="0" r="0" b="0"/>
          <a:pathLst>
            <a:path>
              <a:moveTo>
                <a:pt x="88386" y="0"/>
              </a:moveTo>
              <a:lnTo>
                <a:pt x="88386" y="356503"/>
              </a:lnTo>
              <a:lnTo>
                <a:pt x="45720" y="35650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060041-B143-4477-8B79-55FD7338EFFE}">
      <dsp:nvSpPr>
        <dsp:cNvPr id="0" name=""/>
        <dsp:cNvSpPr/>
      </dsp:nvSpPr>
      <dsp:spPr>
        <a:xfrm>
          <a:off x="5987955" y="2313975"/>
          <a:ext cx="576857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1168"/>
              </a:lnTo>
              <a:lnTo>
                <a:pt x="5768578" y="81168"/>
              </a:lnTo>
              <a:lnTo>
                <a:pt x="5768578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D95643-6123-44E8-B4FE-95335DC192BF}">
      <dsp:nvSpPr>
        <dsp:cNvPr id="0" name=""/>
        <dsp:cNvSpPr/>
      </dsp:nvSpPr>
      <dsp:spPr>
        <a:xfrm>
          <a:off x="5987955" y="2313975"/>
          <a:ext cx="527428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1168"/>
              </a:lnTo>
              <a:lnTo>
                <a:pt x="5274289" y="81168"/>
              </a:lnTo>
              <a:lnTo>
                <a:pt x="5274289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06CD5B-1886-4EEC-8CD0-AE1BA5FCF2DF}">
      <dsp:nvSpPr>
        <dsp:cNvPr id="0" name=""/>
        <dsp:cNvSpPr/>
      </dsp:nvSpPr>
      <dsp:spPr>
        <a:xfrm>
          <a:off x="10707258" y="3318945"/>
          <a:ext cx="91440" cy="336967"/>
        </a:xfrm>
        <a:custGeom>
          <a:avLst/>
          <a:gdLst/>
          <a:ahLst/>
          <a:cxnLst/>
          <a:rect l="0" t="0" r="0" b="0"/>
          <a:pathLst>
            <a:path>
              <a:moveTo>
                <a:pt x="81168" y="0"/>
              </a:moveTo>
              <a:lnTo>
                <a:pt x="81168" y="336967"/>
              </a:lnTo>
              <a:lnTo>
                <a:pt x="45720" y="33696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03A4E7-645F-4360-BF82-5DAC8DE1D171}">
      <dsp:nvSpPr>
        <dsp:cNvPr id="0" name=""/>
        <dsp:cNvSpPr/>
      </dsp:nvSpPr>
      <dsp:spPr>
        <a:xfrm>
          <a:off x="10742707" y="2753961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1661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9113AA-5AFB-4F9E-B2B8-50BBA7D12E9D}">
      <dsp:nvSpPr>
        <dsp:cNvPr id="0" name=""/>
        <dsp:cNvSpPr/>
      </dsp:nvSpPr>
      <dsp:spPr>
        <a:xfrm>
          <a:off x="5987955" y="2313975"/>
          <a:ext cx="48004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1168"/>
              </a:lnTo>
              <a:lnTo>
                <a:pt x="4800471" y="81168"/>
              </a:lnTo>
              <a:lnTo>
                <a:pt x="4800471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47C6B8-DC8F-47AD-B93B-EC2582088992}">
      <dsp:nvSpPr>
        <dsp:cNvPr id="0" name=""/>
        <dsp:cNvSpPr/>
      </dsp:nvSpPr>
      <dsp:spPr>
        <a:xfrm>
          <a:off x="10074700" y="2859742"/>
          <a:ext cx="91440" cy="2110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1058"/>
              </a:lnTo>
              <a:lnTo>
                <a:pt x="111016" y="21105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219FEE-43E8-4507-A976-4E6536804A89}">
      <dsp:nvSpPr>
        <dsp:cNvPr id="0" name=""/>
        <dsp:cNvSpPr/>
      </dsp:nvSpPr>
      <dsp:spPr>
        <a:xfrm>
          <a:off x="5987955" y="2313975"/>
          <a:ext cx="430658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1168"/>
              </a:lnTo>
              <a:lnTo>
                <a:pt x="4306589" y="81168"/>
              </a:lnTo>
              <a:lnTo>
                <a:pt x="4306589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CBE2FC-DF87-4B63-BA18-88829263496D}">
      <dsp:nvSpPr>
        <dsp:cNvPr id="0" name=""/>
        <dsp:cNvSpPr/>
      </dsp:nvSpPr>
      <dsp:spPr>
        <a:xfrm>
          <a:off x="9473410" y="2923568"/>
          <a:ext cx="91440" cy="2937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3789"/>
              </a:lnTo>
              <a:lnTo>
                <a:pt x="109871" y="29378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8FD7A8-50C6-4BD1-A08E-97A768F68AFE}">
      <dsp:nvSpPr>
        <dsp:cNvPr id="0" name=""/>
        <dsp:cNvSpPr/>
      </dsp:nvSpPr>
      <dsp:spPr>
        <a:xfrm>
          <a:off x="5987955" y="2313975"/>
          <a:ext cx="370224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1168"/>
              </a:lnTo>
              <a:lnTo>
                <a:pt x="3702245" y="81168"/>
              </a:lnTo>
              <a:lnTo>
                <a:pt x="3702245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50A2ED-A2DB-489D-B290-B09E0A4929BE}">
      <dsp:nvSpPr>
        <dsp:cNvPr id="0" name=""/>
        <dsp:cNvSpPr/>
      </dsp:nvSpPr>
      <dsp:spPr>
        <a:xfrm>
          <a:off x="8960380" y="3035090"/>
          <a:ext cx="91440" cy="3229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2934"/>
              </a:lnTo>
              <a:lnTo>
                <a:pt x="112280" y="32293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B28878-37A0-46AE-90D2-AFEA875E6D3B}">
      <dsp:nvSpPr>
        <dsp:cNvPr id="0" name=""/>
        <dsp:cNvSpPr/>
      </dsp:nvSpPr>
      <dsp:spPr>
        <a:xfrm>
          <a:off x="5987955" y="2313975"/>
          <a:ext cx="319564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1168"/>
              </a:lnTo>
              <a:lnTo>
                <a:pt x="3195640" y="81168"/>
              </a:lnTo>
              <a:lnTo>
                <a:pt x="3195640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B81D15-7B6B-45A1-B621-19FC5995E385}">
      <dsp:nvSpPr>
        <dsp:cNvPr id="0" name=""/>
        <dsp:cNvSpPr/>
      </dsp:nvSpPr>
      <dsp:spPr>
        <a:xfrm>
          <a:off x="8330306" y="2784653"/>
          <a:ext cx="34700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8636"/>
              </a:lnTo>
              <a:lnTo>
                <a:pt x="347005" y="88636"/>
              </a:lnTo>
              <a:lnTo>
                <a:pt x="347005" y="12408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AA06F9-69BB-4655-B5C2-D148A902B3C3}">
      <dsp:nvSpPr>
        <dsp:cNvPr id="0" name=""/>
        <dsp:cNvSpPr/>
      </dsp:nvSpPr>
      <dsp:spPr>
        <a:xfrm>
          <a:off x="7776924" y="3100926"/>
          <a:ext cx="91440" cy="3035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3554"/>
              </a:lnTo>
              <a:lnTo>
                <a:pt x="125009" y="30355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710DDE-ECB9-40EB-B2AA-F6389AF2716E}">
      <dsp:nvSpPr>
        <dsp:cNvPr id="0" name=""/>
        <dsp:cNvSpPr/>
      </dsp:nvSpPr>
      <dsp:spPr>
        <a:xfrm>
          <a:off x="8034083" y="2784653"/>
          <a:ext cx="296223" cy="91440"/>
        </a:xfrm>
        <a:custGeom>
          <a:avLst/>
          <a:gdLst/>
          <a:ahLst/>
          <a:cxnLst/>
          <a:rect l="0" t="0" r="0" b="0"/>
          <a:pathLst>
            <a:path>
              <a:moveTo>
                <a:pt x="296223" y="45720"/>
              </a:moveTo>
              <a:lnTo>
                <a:pt x="296223" y="81168"/>
              </a:lnTo>
              <a:lnTo>
                <a:pt x="0" y="81168"/>
              </a:lnTo>
              <a:lnTo>
                <a:pt x="0" y="11661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4E307B-78B6-4273-935F-C76EAE21A8E0}">
      <dsp:nvSpPr>
        <dsp:cNvPr id="0" name=""/>
        <dsp:cNvSpPr/>
      </dsp:nvSpPr>
      <dsp:spPr>
        <a:xfrm>
          <a:off x="5987955" y="2313975"/>
          <a:ext cx="23423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1168"/>
              </a:lnTo>
              <a:lnTo>
                <a:pt x="2342351" y="81168"/>
              </a:lnTo>
              <a:lnTo>
                <a:pt x="2342351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0934CD-1DFE-4955-ABE8-01A388E85C22}">
      <dsp:nvSpPr>
        <dsp:cNvPr id="0" name=""/>
        <dsp:cNvSpPr/>
      </dsp:nvSpPr>
      <dsp:spPr>
        <a:xfrm>
          <a:off x="7349621" y="3045426"/>
          <a:ext cx="91440" cy="333352"/>
        </a:xfrm>
        <a:custGeom>
          <a:avLst/>
          <a:gdLst/>
          <a:ahLst/>
          <a:cxnLst/>
          <a:rect l="0" t="0" r="0" b="0"/>
          <a:pathLst>
            <a:path>
              <a:moveTo>
                <a:pt x="81168" y="0"/>
              </a:moveTo>
              <a:lnTo>
                <a:pt x="81168" y="333352"/>
              </a:lnTo>
              <a:lnTo>
                <a:pt x="45720" y="3333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032D7D-38C2-4701-A58F-506BC89AFA30}">
      <dsp:nvSpPr>
        <dsp:cNvPr id="0" name=""/>
        <dsp:cNvSpPr/>
      </dsp:nvSpPr>
      <dsp:spPr>
        <a:xfrm>
          <a:off x="7066517" y="2633555"/>
          <a:ext cx="36427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1168"/>
              </a:lnTo>
              <a:lnTo>
                <a:pt x="364273" y="81168"/>
              </a:lnTo>
              <a:lnTo>
                <a:pt x="364273" y="11661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05E63A-0C35-4E2C-9D7B-78954A0A554E}">
      <dsp:nvSpPr>
        <dsp:cNvPr id="0" name=""/>
        <dsp:cNvSpPr/>
      </dsp:nvSpPr>
      <dsp:spPr>
        <a:xfrm>
          <a:off x="6621661" y="2633555"/>
          <a:ext cx="444855" cy="91440"/>
        </a:xfrm>
        <a:custGeom>
          <a:avLst/>
          <a:gdLst/>
          <a:ahLst/>
          <a:cxnLst/>
          <a:rect l="0" t="0" r="0" b="0"/>
          <a:pathLst>
            <a:path>
              <a:moveTo>
                <a:pt x="444855" y="45720"/>
              </a:moveTo>
              <a:lnTo>
                <a:pt x="444855" y="81168"/>
              </a:lnTo>
              <a:lnTo>
                <a:pt x="0" y="81168"/>
              </a:lnTo>
              <a:lnTo>
                <a:pt x="0" y="11661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C2F332-944C-4E18-B2F6-477E48AACA8A}">
      <dsp:nvSpPr>
        <dsp:cNvPr id="0" name=""/>
        <dsp:cNvSpPr/>
      </dsp:nvSpPr>
      <dsp:spPr>
        <a:xfrm>
          <a:off x="5987955" y="2313975"/>
          <a:ext cx="10785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1168"/>
              </a:lnTo>
              <a:lnTo>
                <a:pt x="1078561" y="81168"/>
              </a:lnTo>
              <a:lnTo>
                <a:pt x="1078561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B75A69-6991-409D-AEA5-BD089E9222C3}">
      <dsp:nvSpPr>
        <dsp:cNvPr id="0" name=""/>
        <dsp:cNvSpPr/>
      </dsp:nvSpPr>
      <dsp:spPr>
        <a:xfrm>
          <a:off x="5849103" y="2932007"/>
          <a:ext cx="98472" cy="3290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9003"/>
              </a:lnTo>
              <a:lnTo>
                <a:pt x="98472" y="32900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BFE0D8-3F1F-43EA-B140-6CA244E4CD57}">
      <dsp:nvSpPr>
        <dsp:cNvPr id="0" name=""/>
        <dsp:cNvSpPr/>
      </dsp:nvSpPr>
      <dsp:spPr>
        <a:xfrm>
          <a:off x="5942235" y="2313975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81168"/>
              </a:lnTo>
              <a:lnTo>
                <a:pt x="83880" y="81168"/>
              </a:lnTo>
              <a:lnTo>
                <a:pt x="83880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689FAD-AF90-4487-AE78-E9F986868CDA}">
      <dsp:nvSpPr>
        <dsp:cNvPr id="0" name=""/>
        <dsp:cNvSpPr/>
      </dsp:nvSpPr>
      <dsp:spPr>
        <a:xfrm>
          <a:off x="3873677" y="2834950"/>
          <a:ext cx="175695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56957" y="45720"/>
              </a:lnTo>
              <a:lnTo>
                <a:pt x="1756957" y="693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3E66E7-FE02-44A0-98DF-86DF0F3AF13E}">
      <dsp:nvSpPr>
        <dsp:cNvPr id="0" name=""/>
        <dsp:cNvSpPr/>
      </dsp:nvSpPr>
      <dsp:spPr>
        <a:xfrm>
          <a:off x="3873677" y="2834950"/>
          <a:ext cx="85801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858019" y="45720"/>
              </a:lnTo>
              <a:lnTo>
                <a:pt x="858019" y="650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2BC203-0944-4145-A86A-48D7F711CAF8}">
      <dsp:nvSpPr>
        <dsp:cNvPr id="0" name=""/>
        <dsp:cNvSpPr/>
      </dsp:nvSpPr>
      <dsp:spPr>
        <a:xfrm>
          <a:off x="3873677" y="2834950"/>
          <a:ext cx="1292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292751" y="45720"/>
              </a:lnTo>
              <a:lnTo>
                <a:pt x="1292751" y="650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01A61A-0F64-49DF-ACFC-4BF21B352437}">
      <dsp:nvSpPr>
        <dsp:cNvPr id="0" name=""/>
        <dsp:cNvSpPr/>
      </dsp:nvSpPr>
      <dsp:spPr>
        <a:xfrm>
          <a:off x="4090013" y="3388063"/>
          <a:ext cx="91440" cy="2187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737"/>
              </a:lnTo>
              <a:lnTo>
                <a:pt x="134730" y="2187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13B934-EC4B-44E3-A665-19297122B77D}">
      <dsp:nvSpPr>
        <dsp:cNvPr id="0" name=""/>
        <dsp:cNvSpPr/>
      </dsp:nvSpPr>
      <dsp:spPr>
        <a:xfrm>
          <a:off x="3873677" y="2834950"/>
          <a:ext cx="3970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59350"/>
              </a:lnTo>
              <a:lnTo>
                <a:pt x="397099" y="59350"/>
              </a:lnTo>
              <a:lnTo>
                <a:pt x="397099" y="947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D58859-BEC3-46A2-ACB0-8A00D3D7D264}">
      <dsp:nvSpPr>
        <dsp:cNvPr id="0" name=""/>
        <dsp:cNvSpPr/>
      </dsp:nvSpPr>
      <dsp:spPr>
        <a:xfrm>
          <a:off x="3640995" y="3422692"/>
          <a:ext cx="91440" cy="3033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3369"/>
              </a:lnTo>
              <a:lnTo>
                <a:pt x="109508" y="3033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88DB4B-6FCA-4766-A729-863A08C498D6}">
      <dsp:nvSpPr>
        <dsp:cNvPr id="0" name=""/>
        <dsp:cNvSpPr/>
      </dsp:nvSpPr>
      <dsp:spPr>
        <a:xfrm>
          <a:off x="3811097" y="2834950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62580" y="45720"/>
              </a:moveTo>
              <a:lnTo>
                <a:pt x="62580" y="67024"/>
              </a:lnTo>
              <a:lnTo>
                <a:pt x="45720" y="67024"/>
              </a:lnTo>
              <a:lnTo>
                <a:pt x="45720" y="10247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9E3049-91B9-42CE-8BB6-722982C4C9B2}">
      <dsp:nvSpPr>
        <dsp:cNvPr id="0" name=""/>
        <dsp:cNvSpPr/>
      </dsp:nvSpPr>
      <dsp:spPr>
        <a:xfrm>
          <a:off x="3170353" y="3379147"/>
          <a:ext cx="91440" cy="1552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5299"/>
              </a:lnTo>
              <a:lnTo>
                <a:pt x="105256" y="1552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CC16CB-68F7-45BC-96EC-C6C47F89FD66}">
      <dsp:nvSpPr>
        <dsp:cNvPr id="0" name=""/>
        <dsp:cNvSpPr/>
      </dsp:nvSpPr>
      <dsp:spPr>
        <a:xfrm>
          <a:off x="3374837" y="2834950"/>
          <a:ext cx="498839" cy="91440"/>
        </a:xfrm>
        <a:custGeom>
          <a:avLst/>
          <a:gdLst/>
          <a:ahLst/>
          <a:cxnLst/>
          <a:rect l="0" t="0" r="0" b="0"/>
          <a:pathLst>
            <a:path>
              <a:moveTo>
                <a:pt x="498839" y="45720"/>
              </a:moveTo>
              <a:lnTo>
                <a:pt x="498839" y="67024"/>
              </a:lnTo>
              <a:lnTo>
                <a:pt x="0" y="67024"/>
              </a:lnTo>
              <a:lnTo>
                <a:pt x="0" y="10247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C64973-4234-4406-B91A-8AF6D751B334}">
      <dsp:nvSpPr>
        <dsp:cNvPr id="0" name=""/>
        <dsp:cNvSpPr/>
      </dsp:nvSpPr>
      <dsp:spPr>
        <a:xfrm>
          <a:off x="2755917" y="3406971"/>
          <a:ext cx="91440" cy="3046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4691"/>
              </a:lnTo>
              <a:lnTo>
                <a:pt x="96361" y="3046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5F5EF1-FB42-4A45-80E4-DFDCDC0DC206}">
      <dsp:nvSpPr>
        <dsp:cNvPr id="0" name=""/>
        <dsp:cNvSpPr/>
      </dsp:nvSpPr>
      <dsp:spPr>
        <a:xfrm>
          <a:off x="2936681" y="2834950"/>
          <a:ext cx="936996" cy="91440"/>
        </a:xfrm>
        <a:custGeom>
          <a:avLst/>
          <a:gdLst/>
          <a:ahLst/>
          <a:cxnLst/>
          <a:rect l="0" t="0" r="0" b="0"/>
          <a:pathLst>
            <a:path>
              <a:moveTo>
                <a:pt x="936996" y="45720"/>
              </a:moveTo>
              <a:lnTo>
                <a:pt x="936996" y="67024"/>
              </a:lnTo>
              <a:lnTo>
                <a:pt x="0" y="67024"/>
              </a:lnTo>
              <a:lnTo>
                <a:pt x="0" y="10247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A3B1ED-99F6-4DC9-BB50-380B10DA9CF6}">
      <dsp:nvSpPr>
        <dsp:cNvPr id="0" name=""/>
        <dsp:cNvSpPr/>
      </dsp:nvSpPr>
      <dsp:spPr>
        <a:xfrm>
          <a:off x="2528175" y="2834950"/>
          <a:ext cx="1345502" cy="91440"/>
        </a:xfrm>
        <a:custGeom>
          <a:avLst/>
          <a:gdLst/>
          <a:ahLst/>
          <a:cxnLst/>
          <a:rect l="0" t="0" r="0" b="0"/>
          <a:pathLst>
            <a:path>
              <a:moveTo>
                <a:pt x="1345502" y="45720"/>
              </a:moveTo>
              <a:lnTo>
                <a:pt x="1345502" y="67024"/>
              </a:lnTo>
              <a:lnTo>
                <a:pt x="0" y="67024"/>
              </a:lnTo>
              <a:lnTo>
                <a:pt x="0" y="10247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6AA3AC-5BAF-48C2-98F0-86033727792A}">
      <dsp:nvSpPr>
        <dsp:cNvPr id="0" name=""/>
        <dsp:cNvSpPr/>
      </dsp:nvSpPr>
      <dsp:spPr>
        <a:xfrm>
          <a:off x="2081478" y="2834950"/>
          <a:ext cx="1792198" cy="91440"/>
        </a:xfrm>
        <a:custGeom>
          <a:avLst/>
          <a:gdLst/>
          <a:ahLst/>
          <a:cxnLst/>
          <a:rect l="0" t="0" r="0" b="0"/>
          <a:pathLst>
            <a:path>
              <a:moveTo>
                <a:pt x="1792198" y="45720"/>
              </a:moveTo>
              <a:lnTo>
                <a:pt x="1792198" y="67024"/>
              </a:lnTo>
              <a:lnTo>
                <a:pt x="0" y="67024"/>
              </a:lnTo>
              <a:lnTo>
                <a:pt x="0" y="10247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96652F-2665-47BF-BB3E-E2EC355D9CE1}">
      <dsp:nvSpPr>
        <dsp:cNvPr id="0" name=""/>
        <dsp:cNvSpPr/>
      </dsp:nvSpPr>
      <dsp:spPr>
        <a:xfrm>
          <a:off x="3873677" y="2313975"/>
          <a:ext cx="2114278" cy="91440"/>
        </a:xfrm>
        <a:custGeom>
          <a:avLst/>
          <a:gdLst/>
          <a:ahLst/>
          <a:cxnLst/>
          <a:rect l="0" t="0" r="0" b="0"/>
          <a:pathLst>
            <a:path>
              <a:moveTo>
                <a:pt x="2114278" y="45720"/>
              </a:moveTo>
              <a:lnTo>
                <a:pt x="2114278" y="95312"/>
              </a:lnTo>
              <a:lnTo>
                <a:pt x="0" y="95312"/>
              </a:lnTo>
              <a:lnTo>
                <a:pt x="0" y="13076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248D9B-409A-4699-909D-8D0FF195C2AD}">
      <dsp:nvSpPr>
        <dsp:cNvPr id="0" name=""/>
        <dsp:cNvSpPr/>
      </dsp:nvSpPr>
      <dsp:spPr>
        <a:xfrm>
          <a:off x="1360126" y="2771185"/>
          <a:ext cx="91440" cy="8850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85099"/>
              </a:lnTo>
              <a:lnTo>
                <a:pt x="105851" y="8850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7BCCD4-E970-4163-91E4-D62BA1F7944A}">
      <dsp:nvSpPr>
        <dsp:cNvPr id="0" name=""/>
        <dsp:cNvSpPr/>
      </dsp:nvSpPr>
      <dsp:spPr>
        <a:xfrm>
          <a:off x="1360126" y="2771185"/>
          <a:ext cx="91440" cy="3402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0269"/>
              </a:lnTo>
              <a:lnTo>
                <a:pt x="105851" y="3402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37DF95-E484-4655-938F-CAE68494BDFD}">
      <dsp:nvSpPr>
        <dsp:cNvPr id="0" name=""/>
        <dsp:cNvSpPr/>
      </dsp:nvSpPr>
      <dsp:spPr>
        <a:xfrm>
          <a:off x="1607332" y="2313975"/>
          <a:ext cx="4380623" cy="91440"/>
        </a:xfrm>
        <a:custGeom>
          <a:avLst/>
          <a:gdLst/>
          <a:ahLst/>
          <a:cxnLst/>
          <a:rect l="0" t="0" r="0" b="0"/>
          <a:pathLst>
            <a:path>
              <a:moveTo>
                <a:pt x="4380623" y="45720"/>
              </a:moveTo>
              <a:lnTo>
                <a:pt x="4380623" y="88324"/>
              </a:lnTo>
              <a:lnTo>
                <a:pt x="0" y="88324"/>
              </a:lnTo>
              <a:lnTo>
                <a:pt x="0" y="1237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2BCCB3-74A4-412F-B121-0B2F6B03BCF8}">
      <dsp:nvSpPr>
        <dsp:cNvPr id="0" name=""/>
        <dsp:cNvSpPr/>
      </dsp:nvSpPr>
      <dsp:spPr>
        <a:xfrm>
          <a:off x="897559" y="2889843"/>
          <a:ext cx="91440" cy="3514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1449"/>
              </a:lnTo>
              <a:lnTo>
                <a:pt x="96361" y="3514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C9D3D6-9DCC-442E-B9AB-B5EA30D6E5EB}">
      <dsp:nvSpPr>
        <dsp:cNvPr id="0" name=""/>
        <dsp:cNvSpPr/>
      </dsp:nvSpPr>
      <dsp:spPr>
        <a:xfrm>
          <a:off x="1078323" y="2313975"/>
          <a:ext cx="4909632" cy="91440"/>
        </a:xfrm>
        <a:custGeom>
          <a:avLst/>
          <a:gdLst/>
          <a:ahLst/>
          <a:cxnLst/>
          <a:rect l="0" t="0" r="0" b="0"/>
          <a:pathLst>
            <a:path>
              <a:moveTo>
                <a:pt x="4909632" y="45720"/>
              </a:moveTo>
              <a:lnTo>
                <a:pt x="4909632" y="81168"/>
              </a:lnTo>
              <a:lnTo>
                <a:pt x="0" y="81168"/>
              </a:lnTo>
              <a:lnTo>
                <a:pt x="0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4870FC-6E3C-4797-8F9B-869BC38AA499}">
      <dsp:nvSpPr>
        <dsp:cNvPr id="0" name=""/>
        <dsp:cNvSpPr/>
      </dsp:nvSpPr>
      <dsp:spPr>
        <a:xfrm>
          <a:off x="669817" y="2313975"/>
          <a:ext cx="5318138" cy="91440"/>
        </a:xfrm>
        <a:custGeom>
          <a:avLst/>
          <a:gdLst/>
          <a:ahLst/>
          <a:cxnLst/>
          <a:rect l="0" t="0" r="0" b="0"/>
          <a:pathLst>
            <a:path>
              <a:moveTo>
                <a:pt x="5318138" y="45720"/>
              </a:moveTo>
              <a:lnTo>
                <a:pt x="5318138" y="81168"/>
              </a:lnTo>
              <a:lnTo>
                <a:pt x="0" y="81168"/>
              </a:lnTo>
              <a:lnTo>
                <a:pt x="0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5EC859-7248-4FBE-AAC0-34E59A4B5E3A}">
      <dsp:nvSpPr>
        <dsp:cNvPr id="0" name=""/>
        <dsp:cNvSpPr/>
      </dsp:nvSpPr>
      <dsp:spPr>
        <a:xfrm>
          <a:off x="217408" y="2313975"/>
          <a:ext cx="5770546" cy="91440"/>
        </a:xfrm>
        <a:custGeom>
          <a:avLst/>
          <a:gdLst/>
          <a:ahLst/>
          <a:cxnLst/>
          <a:rect l="0" t="0" r="0" b="0"/>
          <a:pathLst>
            <a:path>
              <a:moveTo>
                <a:pt x="5770546" y="45720"/>
              </a:moveTo>
              <a:lnTo>
                <a:pt x="5770546" y="81168"/>
              </a:lnTo>
              <a:lnTo>
                <a:pt x="0" y="81168"/>
              </a:lnTo>
              <a:lnTo>
                <a:pt x="0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C8FE8C-3EAF-4DCB-B78C-936D0F26F435}">
      <dsp:nvSpPr>
        <dsp:cNvPr id="0" name=""/>
        <dsp:cNvSpPr/>
      </dsp:nvSpPr>
      <dsp:spPr>
        <a:xfrm>
          <a:off x="5712505" y="2037909"/>
          <a:ext cx="550899" cy="32178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ANTHONY MUNROE</a:t>
          </a:r>
          <a:br>
            <a:rPr lang="en-US" sz="500" kern="1200" dirty="0"/>
          </a:br>
          <a:r>
            <a:rPr lang="en-US" sz="500" kern="1200" dirty="0"/>
            <a:t>President</a:t>
          </a:r>
        </a:p>
      </dsp:txBody>
      <dsp:txXfrm>
        <a:off x="5712505" y="2037909"/>
        <a:ext cx="550899" cy="321786"/>
      </dsp:txXfrm>
    </dsp:sp>
    <dsp:sp modelId="{EB12E4D8-E7F1-4C62-B520-31141AFC5A55}">
      <dsp:nvSpPr>
        <dsp:cNvPr id="0" name=""/>
        <dsp:cNvSpPr/>
      </dsp:nvSpPr>
      <dsp:spPr>
        <a:xfrm>
          <a:off x="4701" y="2430593"/>
          <a:ext cx="425413" cy="53492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DOUGLAS ISREAL</a:t>
          </a:r>
          <a:br>
            <a:rPr lang="en-US" sz="500" kern="1200" dirty="0"/>
          </a:br>
          <a:r>
            <a:rPr lang="en-US" sz="500" kern="1200" dirty="0"/>
            <a:t>Director of Government Relations &amp; External Relation</a:t>
          </a:r>
        </a:p>
      </dsp:txBody>
      <dsp:txXfrm>
        <a:off x="4701" y="2430593"/>
        <a:ext cx="425413" cy="534921"/>
      </dsp:txXfrm>
    </dsp:sp>
    <dsp:sp modelId="{0FA4C513-2AD0-4608-8D13-190CB2203BA7}">
      <dsp:nvSpPr>
        <dsp:cNvPr id="0" name=""/>
        <dsp:cNvSpPr/>
      </dsp:nvSpPr>
      <dsp:spPr>
        <a:xfrm>
          <a:off x="501012" y="2430593"/>
          <a:ext cx="337608" cy="4804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LISA PANZERA Director of Shirley Fiterman Art Center</a:t>
          </a:r>
        </a:p>
      </dsp:txBody>
      <dsp:txXfrm>
        <a:off x="501012" y="2430593"/>
        <a:ext cx="337608" cy="480470"/>
      </dsp:txXfrm>
    </dsp:sp>
    <dsp:sp modelId="{5AFBDEEA-44F9-4D0A-B695-80C0193C9A5A}">
      <dsp:nvSpPr>
        <dsp:cNvPr id="0" name=""/>
        <dsp:cNvSpPr/>
      </dsp:nvSpPr>
      <dsp:spPr>
        <a:xfrm>
          <a:off x="909518" y="2430593"/>
          <a:ext cx="337608" cy="4592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ANTHONY WATSON Executive Director of MEOC</a:t>
          </a:r>
        </a:p>
      </dsp:txBody>
      <dsp:txXfrm>
        <a:off x="909518" y="2430593"/>
        <a:ext cx="337608" cy="459250"/>
      </dsp:txXfrm>
    </dsp:sp>
    <dsp:sp modelId="{A30D8602-1821-43E1-BB25-AC96662AF009}">
      <dsp:nvSpPr>
        <dsp:cNvPr id="0" name=""/>
        <dsp:cNvSpPr/>
      </dsp:nvSpPr>
      <dsp:spPr>
        <a:xfrm>
          <a:off x="993921" y="2960741"/>
          <a:ext cx="401159" cy="5611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Academic Affairs, Business Affairs, Operations, Student Services</a:t>
          </a:r>
        </a:p>
      </dsp:txBody>
      <dsp:txXfrm>
        <a:off x="993921" y="2960741"/>
        <a:ext cx="401159" cy="561103"/>
      </dsp:txXfrm>
    </dsp:sp>
    <dsp:sp modelId="{714D4D66-57CB-44E1-9470-6ECBE1235C2D}">
      <dsp:nvSpPr>
        <dsp:cNvPr id="0" name=""/>
        <dsp:cNvSpPr/>
      </dsp:nvSpPr>
      <dsp:spPr>
        <a:xfrm>
          <a:off x="1355475" y="2437748"/>
          <a:ext cx="503714" cy="33343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JOY TOLLIVER AVP of Legal Affairs &amp; Compliance</a:t>
          </a:r>
        </a:p>
      </dsp:txBody>
      <dsp:txXfrm>
        <a:off x="1355475" y="2437748"/>
        <a:ext cx="503714" cy="333437"/>
      </dsp:txXfrm>
    </dsp:sp>
    <dsp:sp modelId="{599EC8A7-784D-4CF4-956B-8E5FE28C952D}">
      <dsp:nvSpPr>
        <dsp:cNvPr id="0" name=""/>
        <dsp:cNvSpPr/>
      </dsp:nvSpPr>
      <dsp:spPr>
        <a:xfrm>
          <a:off x="1465978" y="2834927"/>
          <a:ext cx="337608" cy="5530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THERESA WADE</a:t>
          </a:r>
          <a:br>
            <a:rPr lang="en-US" sz="500" kern="1200" dirty="0"/>
          </a:br>
          <a:r>
            <a:rPr lang="en-US" sz="500" kern="1200" dirty="0"/>
            <a:t>Executive Legal Counsel &amp; Labor Designee</a:t>
          </a:r>
        </a:p>
      </dsp:txBody>
      <dsp:txXfrm>
        <a:off x="1465978" y="2834927"/>
        <a:ext cx="337608" cy="553054"/>
      </dsp:txXfrm>
    </dsp:sp>
    <dsp:sp modelId="{5CD7A3AA-6DAC-429D-8612-766D0F14011A}">
      <dsp:nvSpPr>
        <dsp:cNvPr id="0" name=""/>
        <dsp:cNvSpPr/>
      </dsp:nvSpPr>
      <dsp:spPr>
        <a:xfrm>
          <a:off x="1465978" y="3458880"/>
          <a:ext cx="337608" cy="3948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VACANT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Chief Diversity Officer</a:t>
          </a:r>
        </a:p>
      </dsp:txBody>
      <dsp:txXfrm>
        <a:off x="1465978" y="3458880"/>
        <a:ext cx="337608" cy="394809"/>
      </dsp:txXfrm>
    </dsp:sp>
    <dsp:sp modelId="{3BEB44FF-3B5E-42FC-BDCC-734D7F6A2274}">
      <dsp:nvSpPr>
        <dsp:cNvPr id="0" name=""/>
        <dsp:cNvSpPr/>
      </dsp:nvSpPr>
      <dsp:spPr>
        <a:xfrm>
          <a:off x="3704873" y="2444737"/>
          <a:ext cx="337608" cy="4359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LIESL JONES</a:t>
          </a:r>
          <a:br>
            <a:rPr lang="en-US" sz="500" kern="1200" dirty="0"/>
          </a:br>
          <a:r>
            <a:rPr lang="en-US" sz="500" kern="1200" dirty="0"/>
            <a:t>Interim Provost &amp; SVP of Academic</a:t>
          </a:r>
        </a:p>
      </dsp:txBody>
      <dsp:txXfrm>
        <a:off x="3704873" y="2444737"/>
        <a:ext cx="337608" cy="435933"/>
      </dsp:txXfrm>
    </dsp:sp>
    <dsp:sp modelId="{F3843898-D6C0-4059-916E-61DB90133831}">
      <dsp:nvSpPr>
        <dsp:cNvPr id="0" name=""/>
        <dsp:cNvSpPr/>
      </dsp:nvSpPr>
      <dsp:spPr>
        <a:xfrm>
          <a:off x="1874484" y="2937424"/>
          <a:ext cx="413988" cy="57595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VACANT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/>
            <a:t>Executive Director, Academic Career and Industry Partnerships</a:t>
          </a:r>
        </a:p>
      </dsp:txBody>
      <dsp:txXfrm>
        <a:off x="1874484" y="2937424"/>
        <a:ext cx="413988" cy="575952"/>
      </dsp:txXfrm>
    </dsp:sp>
    <dsp:sp modelId="{C0F30156-E12A-4DD5-A63D-8F108BEEB2AF}">
      <dsp:nvSpPr>
        <dsp:cNvPr id="0" name=""/>
        <dsp:cNvSpPr/>
      </dsp:nvSpPr>
      <dsp:spPr>
        <a:xfrm>
          <a:off x="2359370" y="2937424"/>
          <a:ext cx="337608" cy="5444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/>
            <a:t>JUDITH EISENBERG Dean of Sponsored Research &amp; Grants</a:t>
          </a:r>
        </a:p>
      </dsp:txBody>
      <dsp:txXfrm>
        <a:off x="2359370" y="2937424"/>
        <a:ext cx="337608" cy="544411"/>
      </dsp:txXfrm>
    </dsp:sp>
    <dsp:sp modelId="{14FEFB6E-6024-4A5E-88B4-A4FBE694958B}">
      <dsp:nvSpPr>
        <dsp:cNvPr id="0" name=""/>
        <dsp:cNvSpPr/>
      </dsp:nvSpPr>
      <dsp:spPr>
        <a:xfrm>
          <a:off x="2767876" y="2937424"/>
          <a:ext cx="337608" cy="4695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JANICE ZUMMO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Associate of Dean of Student Support</a:t>
          </a:r>
        </a:p>
      </dsp:txBody>
      <dsp:txXfrm>
        <a:off x="2767876" y="2937424"/>
        <a:ext cx="337608" cy="469547"/>
      </dsp:txXfrm>
    </dsp:sp>
    <dsp:sp modelId="{3172933F-9EDC-46FF-8AAB-ACF5D9191D9B}">
      <dsp:nvSpPr>
        <dsp:cNvPr id="0" name=""/>
        <dsp:cNvSpPr/>
      </dsp:nvSpPr>
      <dsp:spPr>
        <a:xfrm>
          <a:off x="2852279" y="3477869"/>
          <a:ext cx="337608" cy="46758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LRC, Writing Center,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 College Now, UMLA</a:t>
          </a:r>
          <a:endParaRPr lang="en-US" sz="400" kern="1200" dirty="0"/>
        </a:p>
      </dsp:txBody>
      <dsp:txXfrm>
        <a:off x="2852279" y="3477869"/>
        <a:ext cx="337608" cy="467587"/>
      </dsp:txXfrm>
    </dsp:sp>
    <dsp:sp modelId="{0833D8FC-33D9-4903-AFC5-D68335E60EBF}">
      <dsp:nvSpPr>
        <dsp:cNvPr id="0" name=""/>
        <dsp:cNvSpPr/>
      </dsp:nvSpPr>
      <dsp:spPr>
        <a:xfrm>
          <a:off x="3176382" y="2937424"/>
          <a:ext cx="396909" cy="4417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DEANNE SOUTHWELL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Executive Director of ASAP</a:t>
          </a:r>
        </a:p>
      </dsp:txBody>
      <dsp:txXfrm>
        <a:off x="3176382" y="2937424"/>
        <a:ext cx="396909" cy="441723"/>
      </dsp:txXfrm>
    </dsp:sp>
    <dsp:sp modelId="{4FCEB4DF-DD03-457E-A88E-5C93E2DF184E}">
      <dsp:nvSpPr>
        <dsp:cNvPr id="0" name=""/>
        <dsp:cNvSpPr/>
      </dsp:nvSpPr>
      <dsp:spPr>
        <a:xfrm>
          <a:off x="3275610" y="3450045"/>
          <a:ext cx="337608" cy="16880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ASAP</a:t>
          </a:r>
        </a:p>
      </dsp:txBody>
      <dsp:txXfrm>
        <a:off x="3275610" y="3450045"/>
        <a:ext cx="337608" cy="168804"/>
      </dsp:txXfrm>
    </dsp:sp>
    <dsp:sp modelId="{81C6675F-5BB5-433F-8CB2-ED64E43122C2}">
      <dsp:nvSpPr>
        <dsp:cNvPr id="0" name=""/>
        <dsp:cNvSpPr/>
      </dsp:nvSpPr>
      <dsp:spPr>
        <a:xfrm>
          <a:off x="3644189" y="2937424"/>
          <a:ext cx="425254" cy="4852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GAIL FERNANDEZ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Acting Associate Dean of Faculty</a:t>
          </a:r>
        </a:p>
      </dsp:txBody>
      <dsp:txXfrm>
        <a:off x="3644189" y="2937424"/>
        <a:ext cx="425254" cy="485267"/>
      </dsp:txXfrm>
    </dsp:sp>
    <dsp:sp modelId="{F89C8AEA-AF8C-4AC7-A989-6C040253D3EB}">
      <dsp:nvSpPr>
        <dsp:cNvPr id="0" name=""/>
        <dsp:cNvSpPr/>
      </dsp:nvSpPr>
      <dsp:spPr>
        <a:xfrm>
          <a:off x="3750503" y="3493589"/>
          <a:ext cx="337608" cy="4649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Academic Matters, Academic Research,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CETLS</a:t>
          </a:r>
        </a:p>
      </dsp:txBody>
      <dsp:txXfrm>
        <a:off x="3750503" y="3493589"/>
        <a:ext cx="337608" cy="464943"/>
      </dsp:txXfrm>
    </dsp:sp>
    <dsp:sp modelId="{F3E56424-EB28-4349-9627-D1520B28CB8A}">
      <dsp:nvSpPr>
        <dsp:cNvPr id="0" name=""/>
        <dsp:cNvSpPr/>
      </dsp:nvSpPr>
      <dsp:spPr>
        <a:xfrm>
          <a:off x="4101973" y="2929750"/>
          <a:ext cx="337608" cy="45831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VACANT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Dean of Health Sciences  &amp; Nursing</a:t>
          </a:r>
        </a:p>
      </dsp:txBody>
      <dsp:txXfrm>
        <a:off x="4101973" y="2929750"/>
        <a:ext cx="337608" cy="458313"/>
      </dsp:txXfrm>
    </dsp:sp>
    <dsp:sp modelId="{303EAB44-AAB3-470C-B0B2-0F217874A52F}">
      <dsp:nvSpPr>
        <dsp:cNvPr id="0" name=""/>
        <dsp:cNvSpPr/>
      </dsp:nvSpPr>
      <dsp:spPr>
        <a:xfrm>
          <a:off x="4224744" y="3466635"/>
          <a:ext cx="337608" cy="28033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Health Science &amp;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Nursing</a:t>
          </a:r>
        </a:p>
      </dsp:txBody>
      <dsp:txXfrm>
        <a:off x="4224744" y="3466635"/>
        <a:ext cx="337608" cy="280331"/>
      </dsp:txXfrm>
    </dsp:sp>
    <dsp:sp modelId="{39572EAD-718E-4AD5-9D32-A569340298FB}">
      <dsp:nvSpPr>
        <dsp:cNvPr id="0" name=""/>
        <dsp:cNvSpPr/>
      </dsp:nvSpPr>
      <dsp:spPr>
        <a:xfrm>
          <a:off x="4972212" y="2899981"/>
          <a:ext cx="388431" cy="21483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Academic Departments </a:t>
          </a:r>
        </a:p>
      </dsp:txBody>
      <dsp:txXfrm>
        <a:off x="4972212" y="2899981"/>
        <a:ext cx="388431" cy="214837"/>
      </dsp:txXfrm>
    </dsp:sp>
    <dsp:sp modelId="{A78086BD-211F-4E3D-AD67-5EEC473BE47D}">
      <dsp:nvSpPr>
        <dsp:cNvPr id="0" name=""/>
        <dsp:cNvSpPr/>
      </dsp:nvSpPr>
      <dsp:spPr>
        <a:xfrm>
          <a:off x="4562892" y="2899981"/>
          <a:ext cx="337608" cy="31814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KATHLEEN DREYER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Chief Librarian</a:t>
          </a:r>
        </a:p>
      </dsp:txBody>
      <dsp:txXfrm>
        <a:off x="4562892" y="2899981"/>
        <a:ext cx="337608" cy="318145"/>
      </dsp:txXfrm>
    </dsp:sp>
    <dsp:sp modelId="{E7118C92-891B-450B-BDC3-0D6B4C027FDB}">
      <dsp:nvSpPr>
        <dsp:cNvPr id="0" name=""/>
        <dsp:cNvSpPr/>
      </dsp:nvSpPr>
      <dsp:spPr>
        <a:xfrm>
          <a:off x="5416683" y="2904264"/>
          <a:ext cx="427901" cy="6450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Learning Academy, </a:t>
          </a:r>
          <a:br>
            <a:rPr lang="en-US" sz="500" kern="1200" dirty="0"/>
          </a:br>
          <a:r>
            <a:rPr lang="en-US" sz="500" kern="1200" dirty="0"/>
            <a:t>MECA, Young Men’s Initiative, E-Learning, &amp; Special Programs </a:t>
          </a:r>
        </a:p>
      </dsp:txBody>
      <dsp:txXfrm>
        <a:off x="5416683" y="2904264"/>
        <a:ext cx="427901" cy="645051"/>
      </dsp:txXfrm>
    </dsp:sp>
    <dsp:sp modelId="{CD28EE2E-A8D3-49C1-9D0D-2FB5B18FD06C}">
      <dsp:nvSpPr>
        <dsp:cNvPr id="0" name=""/>
        <dsp:cNvSpPr/>
      </dsp:nvSpPr>
      <dsp:spPr>
        <a:xfrm>
          <a:off x="5804850" y="2430593"/>
          <a:ext cx="442530" cy="5014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VACANT</a:t>
          </a:r>
          <a:br>
            <a:rPr lang="en-US" sz="500" kern="1200" dirty="0"/>
          </a:br>
          <a:r>
            <a:rPr lang="en-US" sz="500" kern="1200" dirty="0"/>
            <a:t>AVP Institutional Effectiveness and Strategic Planning</a:t>
          </a:r>
        </a:p>
      </dsp:txBody>
      <dsp:txXfrm>
        <a:off x="5804850" y="2430593"/>
        <a:ext cx="442530" cy="501414"/>
      </dsp:txXfrm>
    </dsp:sp>
    <dsp:sp modelId="{322E9F14-C5CB-4FD7-96B7-E0F2CCC0A15F}">
      <dsp:nvSpPr>
        <dsp:cNvPr id="0" name=""/>
        <dsp:cNvSpPr/>
      </dsp:nvSpPr>
      <dsp:spPr>
        <a:xfrm>
          <a:off x="5947576" y="3117524"/>
          <a:ext cx="447766" cy="28697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Instructional Research</a:t>
          </a:r>
          <a:br>
            <a:rPr lang="en-US" sz="500" kern="1200" dirty="0"/>
          </a:br>
          <a:r>
            <a:rPr lang="en-US" sz="500" kern="1200" dirty="0"/>
            <a:t>Assessment</a:t>
          </a:r>
        </a:p>
      </dsp:txBody>
      <dsp:txXfrm>
        <a:off x="5947576" y="3117524"/>
        <a:ext cx="447766" cy="286972"/>
      </dsp:txXfrm>
    </dsp:sp>
    <dsp:sp modelId="{656D84FE-6DC9-4D63-AC76-2776179517B6}">
      <dsp:nvSpPr>
        <dsp:cNvPr id="0" name=""/>
        <dsp:cNvSpPr/>
      </dsp:nvSpPr>
      <dsp:spPr>
        <a:xfrm>
          <a:off x="6817122" y="2430593"/>
          <a:ext cx="498789" cy="24868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MARVA CRAIG</a:t>
          </a:r>
          <a:br>
            <a:rPr lang="en-US" sz="500" kern="1200" dirty="0"/>
          </a:br>
          <a:r>
            <a:rPr lang="en-US" sz="500" kern="1200" dirty="0"/>
            <a:t>VP of Student Affairs</a:t>
          </a:r>
        </a:p>
      </dsp:txBody>
      <dsp:txXfrm>
        <a:off x="6817122" y="2430593"/>
        <a:ext cx="498789" cy="248682"/>
      </dsp:txXfrm>
    </dsp:sp>
    <dsp:sp modelId="{F1D450C0-CBF5-45CB-A8BF-A1E797F6C962}">
      <dsp:nvSpPr>
        <dsp:cNvPr id="0" name=""/>
        <dsp:cNvSpPr/>
      </dsp:nvSpPr>
      <dsp:spPr>
        <a:xfrm>
          <a:off x="6434147" y="2750173"/>
          <a:ext cx="375028" cy="92142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Women Center,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Counseling, Student Activities,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Career Planning &amp; Placement,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BMCC Association,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Special Programs</a:t>
          </a:r>
        </a:p>
      </dsp:txBody>
      <dsp:txXfrm>
        <a:off x="6434147" y="2750173"/>
        <a:ext cx="375028" cy="921429"/>
      </dsp:txXfrm>
    </dsp:sp>
    <dsp:sp modelId="{B00DF155-3D5C-42AC-AF09-FA3EEF66E131}">
      <dsp:nvSpPr>
        <dsp:cNvPr id="0" name=""/>
        <dsp:cNvSpPr/>
      </dsp:nvSpPr>
      <dsp:spPr>
        <a:xfrm>
          <a:off x="7162694" y="2750173"/>
          <a:ext cx="536192" cy="2952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RALPH DAVIS Dean of Students</a:t>
          </a:r>
        </a:p>
      </dsp:txBody>
      <dsp:txXfrm>
        <a:off x="7162694" y="2750173"/>
        <a:ext cx="536192" cy="295253"/>
      </dsp:txXfrm>
    </dsp:sp>
    <dsp:sp modelId="{5B5943BF-AF1D-4C3D-B710-3A2124D01141}">
      <dsp:nvSpPr>
        <dsp:cNvPr id="0" name=""/>
        <dsp:cNvSpPr/>
      </dsp:nvSpPr>
      <dsp:spPr>
        <a:xfrm>
          <a:off x="6880073" y="3116324"/>
          <a:ext cx="515267" cy="5249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CD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Athletics,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Early Childhood Center,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Accessibilities,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Infirmary</a:t>
          </a:r>
        </a:p>
      </dsp:txBody>
      <dsp:txXfrm>
        <a:off x="6880073" y="3116324"/>
        <a:ext cx="515267" cy="524909"/>
      </dsp:txXfrm>
    </dsp:sp>
    <dsp:sp modelId="{2C149952-31F2-43E9-BAE6-1B05AEDF599F}">
      <dsp:nvSpPr>
        <dsp:cNvPr id="0" name=""/>
        <dsp:cNvSpPr/>
      </dsp:nvSpPr>
      <dsp:spPr>
        <a:xfrm>
          <a:off x="8100387" y="2430593"/>
          <a:ext cx="459839" cy="3997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JULIO IZQUIERDOVP of Finance &amp; Administration</a:t>
          </a:r>
        </a:p>
      </dsp:txBody>
      <dsp:txXfrm>
        <a:off x="8100387" y="2430593"/>
        <a:ext cx="459839" cy="399780"/>
      </dsp:txXfrm>
    </dsp:sp>
    <dsp:sp modelId="{8CDB84A9-4353-46C7-80FC-9972A2DF4E7D}">
      <dsp:nvSpPr>
        <dsp:cNvPr id="0" name=""/>
        <dsp:cNvSpPr/>
      </dsp:nvSpPr>
      <dsp:spPr>
        <a:xfrm>
          <a:off x="7769784" y="2901271"/>
          <a:ext cx="528596" cy="1996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VACANT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AVP of Finance</a:t>
          </a:r>
        </a:p>
      </dsp:txBody>
      <dsp:txXfrm>
        <a:off x="7769784" y="2901271"/>
        <a:ext cx="528596" cy="199654"/>
      </dsp:txXfrm>
    </dsp:sp>
    <dsp:sp modelId="{4234EADB-A8EB-44F3-9526-FCB30E79294A}">
      <dsp:nvSpPr>
        <dsp:cNvPr id="0" name=""/>
        <dsp:cNvSpPr/>
      </dsp:nvSpPr>
      <dsp:spPr>
        <a:xfrm>
          <a:off x="7901934" y="3171823"/>
          <a:ext cx="565635" cy="46531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Bursar, Fiscal &amp; Budget, Property, Procurement, Mail Services, Reprographic</a:t>
          </a:r>
        </a:p>
      </dsp:txBody>
      <dsp:txXfrm>
        <a:off x="7901934" y="3171823"/>
        <a:ext cx="565635" cy="465313"/>
      </dsp:txXfrm>
    </dsp:sp>
    <dsp:sp modelId="{E476AF58-1528-4018-82B5-5A435B309DEF}">
      <dsp:nvSpPr>
        <dsp:cNvPr id="0" name=""/>
        <dsp:cNvSpPr/>
      </dsp:nvSpPr>
      <dsp:spPr>
        <a:xfrm>
          <a:off x="8501131" y="2908739"/>
          <a:ext cx="352361" cy="5584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Public Safety,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Facilities,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OSHA,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Buildings &amp; Grounds</a:t>
          </a:r>
        </a:p>
      </dsp:txBody>
      <dsp:txXfrm>
        <a:off x="8501131" y="2908739"/>
        <a:ext cx="352361" cy="558466"/>
      </dsp:txXfrm>
    </dsp:sp>
    <dsp:sp modelId="{B53580C1-234F-44C0-8D0F-ED1D7731CFC0}">
      <dsp:nvSpPr>
        <dsp:cNvPr id="0" name=""/>
        <dsp:cNvSpPr/>
      </dsp:nvSpPr>
      <dsp:spPr>
        <a:xfrm>
          <a:off x="8961726" y="2430593"/>
          <a:ext cx="443738" cy="6044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500" kern="1200" dirty="0"/>
            <a:t>ALLISON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500" kern="1200" dirty="0"/>
            <a:t>MESSINA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500" kern="1200" dirty="0"/>
            <a:t>AVP of Continuing Education and Workforce Development </a:t>
          </a:r>
        </a:p>
      </dsp:txBody>
      <dsp:txXfrm>
        <a:off x="8961726" y="2430593"/>
        <a:ext cx="443738" cy="604497"/>
      </dsp:txXfrm>
    </dsp:sp>
    <dsp:sp modelId="{DEB42D44-F32E-49FF-8FCE-BD70E506EB09}">
      <dsp:nvSpPr>
        <dsp:cNvPr id="0" name=""/>
        <dsp:cNvSpPr/>
      </dsp:nvSpPr>
      <dsp:spPr>
        <a:xfrm>
          <a:off x="9072661" y="3105988"/>
          <a:ext cx="428917" cy="5040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Continuing Education Programs, Language Immersion, </a:t>
          </a:r>
          <a:r>
            <a:rPr lang="en-US" sz="500" kern="1200" dirty="0" err="1"/>
            <a:t>CUNYStart</a:t>
          </a:r>
          <a:endParaRPr lang="en-US" sz="500" kern="1200" dirty="0"/>
        </a:p>
      </dsp:txBody>
      <dsp:txXfrm>
        <a:off x="9072661" y="3105988"/>
        <a:ext cx="428917" cy="504074"/>
      </dsp:txXfrm>
    </dsp:sp>
    <dsp:sp modelId="{33BC0EB5-7338-4BAB-8881-858927002EB0}">
      <dsp:nvSpPr>
        <dsp:cNvPr id="0" name=""/>
        <dsp:cNvSpPr/>
      </dsp:nvSpPr>
      <dsp:spPr>
        <a:xfrm>
          <a:off x="9476363" y="2430593"/>
          <a:ext cx="427675" cy="4929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KAREN WILSON-STEVENSON VP of Institutional Advancement</a:t>
          </a:r>
        </a:p>
      </dsp:txBody>
      <dsp:txXfrm>
        <a:off x="9476363" y="2430593"/>
        <a:ext cx="427675" cy="492975"/>
      </dsp:txXfrm>
    </dsp:sp>
    <dsp:sp modelId="{91A975B3-D3C2-4A0F-9B88-32C439342030}">
      <dsp:nvSpPr>
        <dsp:cNvPr id="0" name=""/>
        <dsp:cNvSpPr/>
      </dsp:nvSpPr>
      <dsp:spPr>
        <a:xfrm>
          <a:off x="9583282" y="2994466"/>
          <a:ext cx="531537" cy="4457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Corp/Foundation Relation,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Major Gifts &amp; 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Planned Giving, Alumni </a:t>
          </a:r>
        </a:p>
      </dsp:txBody>
      <dsp:txXfrm>
        <a:off x="9583282" y="2994466"/>
        <a:ext cx="531537" cy="445783"/>
      </dsp:txXfrm>
    </dsp:sp>
    <dsp:sp modelId="{9B5F2572-3BD7-47D8-98BD-5DF401424F3F}">
      <dsp:nvSpPr>
        <dsp:cNvPr id="0" name=""/>
        <dsp:cNvSpPr/>
      </dsp:nvSpPr>
      <dsp:spPr>
        <a:xfrm>
          <a:off x="10076889" y="2430593"/>
          <a:ext cx="435312" cy="429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COREY CUSH VP of Information Technology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en-US" sz="500" kern="1200" dirty="0"/>
          </a:br>
          <a:endParaRPr lang="en-US" sz="500" kern="1200" dirty="0"/>
        </a:p>
      </dsp:txBody>
      <dsp:txXfrm>
        <a:off x="10076889" y="2430593"/>
        <a:ext cx="435312" cy="429149"/>
      </dsp:txXfrm>
    </dsp:sp>
    <dsp:sp modelId="{50F1ED0D-FB26-46A8-A035-E4A2B4995573}">
      <dsp:nvSpPr>
        <dsp:cNvPr id="0" name=""/>
        <dsp:cNvSpPr/>
      </dsp:nvSpPr>
      <dsp:spPr>
        <a:xfrm>
          <a:off x="10185717" y="2930639"/>
          <a:ext cx="337608" cy="28032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IT Services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Media Center</a:t>
          </a:r>
        </a:p>
      </dsp:txBody>
      <dsp:txXfrm>
        <a:off x="10185717" y="2930639"/>
        <a:ext cx="337608" cy="280321"/>
      </dsp:txXfrm>
    </dsp:sp>
    <dsp:sp modelId="{E84A5E0D-1DF5-4F61-A148-6081ACAB42AE}">
      <dsp:nvSpPr>
        <dsp:cNvPr id="0" name=""/>
        <dsp:cNvSpPr/>
      </dsp:nvSpPr>
      <dsp:spPr>
        <a:xfrm>
          <a:off x="10619623" y="2430593"/>
          <a:ext cx="337608" cy="3690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SANJAY RAMDATHVP of Enrollment</a:t>
          </a:r>
        </a:p>
      </dsp:txBody>
      <dsp:txXfrm>
        <a:off x="10619623" y="2430593"/>
        <a:ext cx="337608" cy="369088"/>
      </dsp:txXfrm>
    </dsp:sp>
    <dsp:sp modelId="{C535244F-9CE0-4CFE-B02F-342A0CA13572}">
      <dsp:nvSpPr>
        <dsp:cNvPr id="0" name=""/>
        <dsp:cNvSpPr/>
      </dsp:nvSpPr>
      <dsp:spPr>
        <a:xfrm>
          <a:off x="10594223" y="2870579"/>
          <a:ext cx="388408" cy="44836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MOHAMMAD ALAM       Asst. Dean Enrollment Management</a:t>
          </a:r>
        </a:p>
      </dsp:txBody>
      <dsp:txXfrm>
        <a:off x="10594223" y="2870579"/>
        <a:ext cx="388408" cy="448365"/>
      </dsp:txXfrm>
    </dsp:sp>
    <dsp:sp modelId="{65BF4025-E0B9-4154-90C7-B780D5DE3D4A}">
      <dsp:nvSpPr>
        <dsp:cNvPr id="0" name=""/>
        <dsp:cNvSpPr/>
      </dsp:nvSpPr>
      <dsp:spPr>
        <a:xfrm>
          <a:off x="10335819" y="3389842"/>
          <a:ext cx="417158" cy="5321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Registrar,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Enrollment Services,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Financial Aid,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Scholarship Program</a:t>
          </a:r>
        </a:p>
      </dsp:txBody>
      <dsp:txXfrm>
        <a:off x="10335819" y="3389842"/>
        <a:ext cx="417158" cy="532139"/>
      </dsp:txXfrm>
    </dsp:sp>
    <dsp:sp modelId="{B3168602-4B29-45B3-8DBA-60D5E8433369}">
      <dsp:nvSpPr>
        <dsp:cNvPr id="0" name=""/>
        <dsp:cNvSpPr/>
      </dsp:nvSpPr>
      <dsp:spPr>
        <a:xfrm>
          <a:off x="11053529" y="2430593"/>
          <a:ext cx="417432" cy="491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GULEN ZUBIZARRETA Executive Director of Human Resources</a:t>
          </a:r>
        </a:p>
      </dsp:txBody>
      <dsp:txXfrm>
        <a:off x="11053529" y="2430593"/>
        <a:ext cx="417432" cy="491338"/>
      </dsp:txXfrm>
    </dsp:sp>
    <dsp:sp modelId="{7AFA68AC-EF8A-418A-9533-A8CEBBFD0419}">
      <dsp:nvSpPr>
        <dsp:cNvPr id="0" name=""/>
        <dsp:cNvSpPr/>
      </dsp:nvSpPr>
      <dsp:spPr>
        <a:xfrm>
          <a:off x="11541859" y="2430593"/>
          <a:ext cx="429349" cy="52628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MICHELLE HERNANDEZ Asst. VP  of Public &amp; External Affairs</a:t>
          </a:r>
        </a:p>
      </dsp:txBody>
      <dsp:txXfrm>
        <a:off x="11541859" y="2430593"/>
        <a:ext cx="429349" cy="526287"/>
      </dsp:txXfrm>
    </dsp:sp>
    <dsp:sp modelId="{65AF1AE6-28B0-4CF3-9544-1A6B5C045319}">
      <dsp:nvSpPr>
        <dsp:cNvPr id="0" name=""/>
        <dsp:cNvSpPr/>
      </dsp:nvSpPr>
      <dsp:spPr>
        <a:xfrm>
          <a:off x="11206742" y="3109287"/>
          <a:ext cx="507124" cy="40819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Publication,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Communication,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Multimedia,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Marketing</a:t>
          </a:r>
        </a:p>
      </dsp:txBody>
      <dsp:txXfrm>
        <a:off x="11206742" y="3109287"/>
        <a:ext cx="507124" cy="4081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99C2B-6E67-952A-1EC9-E97B48708D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61E416-7774-BC28-7986-5C15BD0287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5D7548-EC81-FA92-8731-B44DD0494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5D6B13-7BD3-9B53-39FD-C6E754596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07E3B7-D480-C5D0-84C4-7EABD5714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13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2C791-D7B8-1DE8-19A6-0B85B8DBB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7B3F7C-0209-F882-7B53-BF6BE67706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8C825-E1D5-6107-1236-9E4FCDF34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5743E-C63A-40A1-5464-09F6C38DC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838B38-03AF-EAF8-793B-9E43C6134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378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A9C1F9-F982-6713-FD8F-26AC713433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F1D6B4-1998-49F0-1C8C-62E8D47A2F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BC485D-4670-D8FB-12E5-8E46E32ED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7BBB3-BB1A-FAC3-23D0-57B14B012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8AF93-DF95-C902-AC1A-1AB49F7AF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499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67F51-BEA0-9DCC-4998-B94C9BC4C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3712A-2D3D-5DAA-C2DC-B673C9475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AD2A0-9876-EC18-28F1-2A64346F5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133B0-1598-6777-5FC8-DF4A1D53C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F1C81-8108-2E12-19EE-24506A7A0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034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11FD2-9C22-8FA7-F676-233CDC3E7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D058A-4411-796C-3994-6CDB2DCE9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492B2-16A4-62F1-80FF-EA77512F9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A3492-00F5-BB35-33ED-996124FD3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6FB8B-B145-6A11-F4D4-78DCF2F95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024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E7455-AB2F-4EC4-110C-CDBDA9E2B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E9954-1BEE-F5FB-D147-3124E9ABCD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A95F2E-3690-AAA7-DCDB-118D0B3F7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58327C-FF03-33B2-8C17-98C32A99F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5A4993-FCDF-964C-F31C-176DA98D2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BDF7DD-5914-BFF8-854F-B84BBA69B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866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1BDCA-B5F5-30F3-A76C-B2C55CAD4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98FF4-7261-3342-A7F8-BB16C0DC3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254575-DE3D-2ACB-F5AD-E23949E4AB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399BFF-DD3B-8F3F-ED39-384AD8DAFF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D2DF25-AD67-5DE5-83CF-F8712E2E83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6E0520-6BC3-A3C8-9E12-A2826FD1A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52C97-0BEB-7CB5-C7CA-1EB5D4A0D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DA659A-391B-7F4E-D5AD-DDB0D580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103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826F1-C497-FABB-8F2A-E52C130EF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1B5BEE-E11A-9115-B879-A81141AA5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56DE64-ACF8-64A2-EE71-000E5448C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520F58-91E0-080C-7B82-08B5D8C3D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52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0757C0-2276-EDB5-675E-788376EA1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4622F0-5FF5-5A93-B076-0BB680B37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30BF3F-C60F-F798-C63B-7DC302BDB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95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88AD0-BA39-9EAB-F41F-284A51550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753B0-4C10-1BAA-F02E-F89EFFE72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8B52F-E903-9E8C-F16B-BEC411CC0D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FDEF64-6117-6B8B-DFE9-785A65A16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021597-2E15-601E-72C6-3F1A51626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1C2282-9A3B-6898-C6CA-61C68C4DB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372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B6436-1938-C915-924F-FD0E88B8B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03086C-11D2-255C-C158-A11928A509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CA9E5D-501A-3110-B590-3914353413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DA7ADC-00FA-7D7A-78AE-7B209A371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83BBAC-FBBF-1B71-8F99-68F7F4A38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916E22-D21F-A0EA-5B4A-092293A82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43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42A537-6077-B2E0-BA1C-F0BF67EC6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B4107B-9972-1C18-09E1-5B1B1287C3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5CE3E3-9AFA-F820-8393-2A408DDD59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929172-4BF7-429F-BA25-7E9D1A4215EE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1AFDE1-4969-8DC1-A2C0-28EFD5D13C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502F5F-F261-ADB0-36FE-C97AAC3F78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6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52475"/>
            <a:ext cx="10515600" cy="618286"/>
          </a:xfrm>
        </p:spPr>
        <p:txBody>
          <a:bodyPr>
            <a:noAutofit/>
          </a:bodyPr>
          <a:lstStyle/>
          <a:p>
            <a:pPr algn="ctr"/>
            <a:r>
              <a:rPr lang="en-US" sz="1800" dirty="0"/>
              <a:t>Borough of Manhattan Community College</a:t>
            </a:r>
            <a:br>
              <a:rPr lang="en-US" sz="1800" dirty="0"/>
            </a:br>
            <a:r>
              <a:rPr lang="en-US" sz="1800" dirty="0"/>
              <a:t>Organization Chart</a:t>
            </a:r>
          </a:p>
        </p:txBody>
      </p:sp>
      <p:graphicFrame>
        <p:nvGraphicFramePr>
          <p:cNvPr id="8" name="Content Placeholder 7" descr="Organization Chart" title="Smart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4520526"/>
              </p:ext>
            </p:extLst>
          </p:nvPr>
        </p:nvGraphicFramePr>
        <p:xfrm>
          <a:off x="109182" y="652007"/>
          <a:ext cx="11975911" cy="5996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5192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1669306</Value>
      <Value>1669445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2013-01-21T07:54:00+00:00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ApprovalLog xmlns="4873beb7-5857-4685-be1f-d57550cc96cc" xsi:nil="true"/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TP104001058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875887</LocLastLocAttemptVersionLookup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LocMarketGroupTiers2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APAuthor xmlns="4873beb7-5857-4685-be1f-d57550cc96cc">
      <UserInfo>
        <DisplayName>REDMOND\kristaa</DisplayName>
        <AccountId>136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</documentManagement>
</p:properties>
</file>

<file path=customXml/itemProps1.xml><?xml version="1.0" encoding="utf-8"?>
<ds:datastoreItem xmlns:ds="http://schemas.openxmlformats.org/officeDocument/2006/customXml" ds:itemID="{0ED8FEBD-5ABD-4CF4-8A24-EAAA08BD57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5EAC7E-3670-4A33-88E9-089AAE82E0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7CCCEA7-1327-49DD-AC35-4264F7CCB5D7}">
  <ds:schemaRefs>
    <ds:schemaRef ds:uri="http://schemas.microsoft.com/office/2006/metadata/properties"/>
    <ds:schemaRef ds:uri="http://purl.org/dc/terms/"/>
    <ds:schemaRef ds:uri="http://purl.org/dc/dcmitype/"/>
    <ds:schemaRef ds:uri="http://www.w3.org/XML/1998/namespace"/>
    <ds:schemaRef ds:uri="4873beb7-5857-4685-be1f-d57550cc96cc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8860</TotalTime>
  <Words>341</Words>
  <Application>Microsoft Office PowerPoint</Application>
  <PresentationFormat>Widescreen</PresentationFormat>
  <Paragraphs>80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Borough of Manhattan Community College Organization Chart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Keyiara Manns</dc:creator>
  <cp:lastModifiedBy>Lidia Sanchez</cp:lastModifiedBy>
  <cp:revision>15</cp:revision>
  <dcterms:created xsi:type="dcterms:W3CDTF">2025-12-19T19:49:00Z</dcterms:created>
  <dcterms:modified xsi:type="dcterms:W3CDTF">2026-01-20T15:31:04Z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